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6" r:id="rId2"/>
    <p:sldId id="277" r:id="rId3"/>
    <p:sldId id="291" r:id="rId4"/>
    <p:sldId id="278" r:id="rId5"/>
    <p:sldId id="279" r:id="rId6"/>
    <p:sldId id="280" r:id="rId7"/>
    <p:sldId id="281" r:id="rId8"/>
    <p:sldId id="282" r:id="rId9"/>
    <p:sldId id="284" r:id="rId10"/>
    <p:sldId id="259" r:id="rId11"/>
    <p:sldId id="256" r:id="rId12"/>
    <p:sldId id="257" r:id="rId13"/>
    <p:sldId id="283" r:id="rId14"/>
    <p:sldId id="292" r:id="rId15"/>
    <p:sldId id="293" r:id="rId16"/>
    <p:sldId id="275" r:id="rId17"/>
    <p:sldId id="274" r:id="rId18"/>
    <p:sldId id="294" r:id="rId19"/>
    <p:sldId id="260" r:id="rId20"/>
    <p:sldId id="261" r:id="rId21"/>
    <p:sldId id="264" r:id="rId22"/>
    <p:sldId id="295" r:id="rId23"/>
    <p:sldId id="262" r:id="rId24"/>
    <p:sldId id="265" r:id="rId25"/>
    <p:sldId id="296" r:id="rId26"/>
    <p:sldId id="266" r:id="rId27"/>
    <p:sldId id="273" r:id="rId28"/>
    <p:sldId id="267" r:id="rId29"/>
    <p:sldId id="297" r:id="rId30"/>
    <p:sldId id="268" r:id="rId31"/>
    <p:sldId id="269" r:id="rId32"/>
    <p:sldId id="270" r:id="rId33"/>
    <p:sldId id="271" r:id="rId34"/>
    <p:sldId id="272" r:id="rId35"/>
    <p:sldId id="286" r:id="rId36"/>
    <p:sldId id="287" r:id="rId37"/>
    <p:sldId id="28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D9D9D9"/>
    <a:srgbClr val="A6A6A6"/>
    <a:srgbClr val="7C7C7C"/>
    <a:srgbClr val="FFFFFF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2494" autoAdjust="0"/>
  </p:normalViewPr>
  <p:slideViewPr>
    <p:cSldViewPr snapToGrid="0">
      <p:cViewPr varScale="1">
        <p:scale>
          <a:sx n="112" d="100"/>
          <a:sy n="112" d="100"/>
        </p:scale>
        <p:origin x="91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外部样本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≥0.5</c:v>
                </c:pt>
                <c:pt idx="1">
                  <c:v>≥0.6</c:v>
                </c:pt>
                <c:pt idx="2">
                  <c:v>≥0.7</c:v>
                </c:pt>
                <c:pt idx="3">
                  <c:v>≥0.8</c:v>
                </c:pt>
                <c:pt idx="4">
                  <c:v>≥0.9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25</c:v>
                </c:pt>
                <c:pt idx="2">
                  <c:v>19</c:v>
                </c:pt>
                <c:pt idx="3">
                  <c:v>10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B-4FDB-AF39-015B8041DF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内部样本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≥0.5</c:v>
                </c:pt>
                <c:pt idx="1">
                  <c:v>≥0.6</c:v>
                </c:pt>
                <c:pt idx="2">
                  <c:v>≥0.7</c:v>
                </c:pt>
                <c:pt idx="3">
                  <c:v>≥0.8</c:v>
                </c:pt>
                <c:pt idx="4">
                  <c:v>≥0.9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72</c:v>
                </c:pt>
                <c:pt idx="1">
                  <c:v>75</c:v>
                </c:pt>
                <c:pt idx="2">
                  <c:v>81</c:v>
                </c:pt>
                <c:pt idx="3">
                  <c:v>90</c:v>
                </c:pt>
                <c:pt idx="4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2B-4FDB-AF39-015B8041D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69063887"/>
        <c:axId val="669049967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外部样本值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≥0.5</c:v>
                </c:pt>
                <c:pt idx="1">
                  <c:v>≥0.6</c:v>
                </c:pt>
                <c:pt idx="2">
                  <c:v>≥0.7</c:v>
                </c:pt>
                <c:pt idx="3">
                  <c:v>≥0.8</c:v>
                </c:pt>
                <c:pt idx="4">
                  <c:v>≥0.9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28</c:v>
                </c:pt>
                <c:pt idx="1">
                  <c:v>25</c:v>
                </c:pt>
                <c:pt idx="2">
                  <c:v>19</c:v>
                </c:pt>
                <c:pt idx="3">
                  <c:v>10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62B-4FDB-AF39-015B8041DF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内部样本值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≥0.5</c:v>
                </c:pt>
                <c:pt idx="1">
                  <c:v>≥0.6</c:v>
                </c:pt>
                <c:pt idx="2">
                  <c:v>≥0.7</c:v>
                </c:pt>
                <c:pt idx="3">
                  <c:v>≥0.8</c:v>
                </c:pt>
                <c:pt idx="4">
                  <c:v>≥0.9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72</c:v>
                </c:pt>
                <c:pt idx="1">
                  <c:v>75</c:v>
                </c:pt>
                <c:pt idx="2">
                  <c:v>81</c:v>
                </c:pt>
                <c:pt idx="3">
                  <c:v>90</c:v>
                </c:pt>
                <c:pt idx="4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D62B-4FDB-AF39-015B8041D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9063887"/>
        <c:axId val="669049967"/>
      </c:lineChart>
      <c:catAx>
        <c:axId val="6690638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0" i="0" u="none" strike="noStrike" kern="1200" spc="0" baseline="0" dirty="0">
                    <a:solidFill>
                      <a:schemeClr val="tx1"/>
                    </a:solidFill>
                  </a:rPr>
                  <a:t>检测回归框和目标之间的</a:t>
                </a:r>
                <a:r>
                  <a:rPr lang="en-US" altLang="zh-CN" sz="1200" b="0" i="0" u="none" strike="noStrike" kern="1200" spc="0" baseline="0" dirty="0">
                    <a:solidFill>
                      <a:schemeClr val="tx1"/>
                    </a:solidFill>
                  </a:rPr>
                  <a:t>IOU</a:t>
                </a:r>
                <a:endParaRPr lang="zh-CN" altLang="en-US" sz="1200" b="0" i="0" u="none" strike="noStrike" kern="1200" spc="0" baseline="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3766779741593755"/>
              <c:y val="0.899872938574295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9049967"/>
        <c:crosses val="autoZero"/>
        <c:auto val="1"/>
        <c:lblAlgn val="ctr"/>
        <c:lblOffset val="100"/>
        <c:noMultiLvlLbl val="0"/>
      </c:catAx>
      <c:valAx>
        <c:axId val="669049967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样本比例</a:t>
                </a:r>
              </a:p>
            </c:rich>
          </c:tx>
          <c:layout>
            <c:manualLayout>
              <c:xMode val="edge"/>
              <c:yMode val="edge"/>
              <c:x val="2.1874999999999999E-2"/>
              <c:y val="0.405361687662297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9063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81625-9368-48C3-8B5F-68944A9B0B24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1824F-4D79-4A2C-99F1-A6CD5CF388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48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1824F-4D79-4A2C-99F1-A6CD5CF3884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343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1824F-4D79-4A2C-99F1-A6CD5CF3884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16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1824F-4D79-4A2C-99F1-A6CD5CF3884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7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028AD-CDDE-3294-0A6F-63C3D8D86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25DD79-47CA-193B-50C2-A8D76D878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BFA2F-A52B-0FE9-9471-9ABF29B8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8F8FF-6CA4-E5A6-8C21-0649FB12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F61518-C910-490E-0C49-8DCDE2F3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44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E70DF-0B29-96DB-751B-11361370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27184E-5668-88F4-3C71-0D5CF02AB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A8468-5FE9-DC8C-1DBD-81443B569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37C33E-D936-23E3-BC6F-E994885B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553AB0-F7FC-2ABC-411C-12D61F3F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9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6FD7A7-A9A5-64DE-6053-1AD785D06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5D7F35-7954-205D-DCF2-D296B1E44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2BD53B-3A9D-BF07-CE93-C038D3A9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9BBD07-42F0-9FCF-9691-DEE3B743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045DE2-5FDC-FC12-02EB-C969DB0B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89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1D634-8DF1-2175-7C1E-A422B682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3E0CB-A4F2-8CCD-FE98-C5C83E312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87254D-BF76-FCE5-652D-CD5A8A496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4FE6E0-0B6F-FD02-CC1E-B678A7742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98C30-B774-FAB8-37EC-F0ABD761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389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E505D-A2DF-B84F-3CA0-41E3CCDB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B54EA8-DAD0-AA9B-7D08-CE6011EA6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45C6A-B951-CE69-5A8A-A077C874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AAD08C-979E-6E69-93A6-028538A4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0965B9-4DD3-7385-8FE0-B64B4AC8B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41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9FD22-CC4A-45B5-569E-663B9473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FA895-9FD7-C260-C94B-EA2841AA8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11B48A-1B45-8167-795D-76A940187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5432A4-C3D9-CF07-C06C-8F0EB679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4D0943-3621-63B3-AEA1-C3FEE6CF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A4CDB9-C198-DC34-1157-D80C4BEB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3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46EFA-D627-FF3E-E593-44900AD6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E8B126-E6B0-7E91-8BFC-53735E6F6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467B86-5B24-7AC1-844A-A3B9AC6A6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D07390-12E3-FBF0-4279-F1D92D3B3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1200C7-C2E9-AB5F-6B6A-BA28D0D17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E4DC69-2ECB-D30C-EDFE-01917EDC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FD1DEC-9BAD-C454-6F1F-92CDB27EF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F3D231-5CD8-35E0-C0A9-03BA594C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99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FCD0B-ED16-D2AE-B0E0-99488087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577A95-AA1A-6E6D-A77F-09E650C6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CB6279-7EE8-64D8-2151-D0E1DF08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C6C3C6-7E54-B20E-99FA-96404708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74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0E3DE1-6795-8375-E66B-540408BF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8E899C-9776-966A-5031-44C260EA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06283A-063C-BE0A-BDB7-A052EDD0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38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A13FB-7F71-2EE7-67F3-40D60F0B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085B0-DD46-1059-4F49-458CA050E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1B61EF-8632-A634-3B7A-72EF60AA1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4FC0C2-023C-EB5E-ECD7-D8BE4CF2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DF8FA5-A4D6-0FD8-0DB4-7C45DD4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5A86AD-7A20-DB77-894E-70320182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02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EFF22-0A27-4405-85E5-DC3C1ABE7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75F778-226B-6161-AB1C-FBEB02586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A05932-A236-E03A-54A7-72D893E43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D3E231-0121-20B9-C4E4-36263B18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B2A0FC-24BF-43CC-28BB-A1BF139A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7D0A6-E2B9-AE9A-8E13-5E2B4646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43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0FC131-824E-7360-6840-10126888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794554-9A4D-C4D1-319E-D6FEAC8E8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A2E517-179B-77A1-7B33-498A9E6A1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200A0-79F7-4C23-8B53-D730DA684ADA}" type="datetimeFigureOut">
              <a:rPr lang="zh-CN" altLang="en-US" smtClean="0"/>
              <a:t>2025/5/22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F7A12F-EC0B-75A9-A0EA-459D99409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77F76-4F60-2ADB-D82E-867565D01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40E81-A8E8-4A02-A7E4-C3F760258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27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6.png"/><Relationship Id="rId21" Type="http://schemas.openxmlformats.org/officeDocument/2006/relationships/image" Target="../media/image73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55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90.png"/><Relationship Id="rId3" Type="http://schemas.openxmlformats.org/officeDocument/2006/relationships/image" Target="../media/image56.png"/><Relationship Id="rId21" Type="http://schemas.openxmlformats.org/officeDocument/2006/relationships/image" Target="../media/image88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8.png"/><Relationship Id="rId2" Type="http://schemas.openxmlformats.org/officeDocument/2006/relationships/image" Target="../media/image55.png"/><Relationship Id="rId16" Type="http://schemas.openxmlformats.org/officeDocument/2006/relationships/image" Target="../media/image68.png"/><Relationship Id="rId20" Type="http://schemas.openxmlformats.org/officeDocument/2006/relationships/image" Target="../media/image87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8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85.png"/><Relationship Id="rId23" Type="http://schemas.openxmlformats.org/officeDocument/2006/relationships/image" Target="../media/image76.png"/><Relationship Id="rId28" Type="http://schemas.openxmlformats.org/officeDocument/2006/relationships/image" Target="../media/image80.png"/><Relationship Id="rId10" Type="http://schemas.openxmlformats.org/officeDocument/2006/relationships/image" Target="../media/image83.png"/><Relationship Id="rId19" Type="http://schemas.openxmlformats.org/officeDocument/2006/relationships/image" Target="../media/image86.png"/><Relationship Id="rId4" Type="http://schemas.openxmlformats.org/officeDocument/2006/relationships/image" Target="../media/image57.png"/><Relationship Id="rId9" Type="http://schemas.openxmlformats.org/officeDocument/2006/relationships/image" Target="../media/image82.png"/><Relationship Id="rId14" Type="http://schemas.openxmlformats.org/officeDocument/2006/relationships/image" Target="../media/image66.png"/><Relationship Id="rId22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11.png"/><Relationship Id="rId7" Type="http://schemas.openxmlformats.org/officeDocument/2006/relationships/image" Target="../media/image15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31.png"/><Relationship Id="rId10" Type="http://schemas.openxmlformats.org/officeDocument/2006/relationships/image" Target="../media/image182.png"/><Relationship Id="rId4" Type="http://schemas.openxmlformats.org/officeDocument/2006/relationships/image" Target="../media/image121.png"/><Relationship Id="rId9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10" Type="http://schemas.openxmlformats.org/officeDocument/2006/relationships/image" Target="../media/image106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21.png"/><Relationship Id="rId7" Type="http://schemas.openxmlformats.org/officeDocument/2006/relationships/image" Target="../media/image110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5.png"/><Relationship Id="rId5" Type="http://schemas.openxmlformats.org/officeDocument/2006/relationships/image" Target="../media/image108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7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55.png"/><Relationship Id="rId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930.png"/><Relationship Id="rId18" Type="http://schemas.openxmlformats.org/officeDocument/2006/relationships/image" Target="../media/image980.png"/><Relationship Id="rId26" Type="http://schemas.openxmlformats.org/officeDocument/2006/relationships/image" Target="../media/image1040.png"/><Relationship Id="rId3" Type="http://schemas.openxmlformats.org/officeDocument/2006/relationships/image" Target="../media/image55.png"/><Relationship Id="rId21" Type="http://schemas.openxmlformats.org/officeDocument/2006/relationships/image" Target="../media/image400.png"/><Relationship Id="rId7" Type="http://schemas.openxmlformats.org/officeDocument/2006/relationships/image" Target="../media/image870.png"/><Relationship Id="rId12" Type="http://schemas.openxmlformats.org/officeDocument/2006/relationships/image" Target="../media/image920.png"/><Relationship Id="rId17" Type="http://schemas.openxmlformats.org/officeDocument/2006/relationships/image" Target="../media/image970.png"/><Relationship Id="rId25" Type="http://schemas.openxmlformats.org/officeDocument/2006/relationships/image" Target="../media/image4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60.png"/><Relationship Id="rId20" Type="http://schemas.openxmlformats.org/officeDocument/2006/relationships/image" Target="../media/image390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1.png"/><Relationship Id="rId11" Type="http://schemas.openxmlformats.org/officeDocument/2006/relationships/image" Target="../media/image910.png"/><Relationship Id="rId24" Type="http://schemas.openxmlformats.org/officeDocument/2006/relationships/image" Target="../media/image430.png"/><Relationship Id="rId5" Type="http://schemas.openxmlformats.org/officeDocument/2006/relationships/image" Target="../media/image240.png"/><Relationship Id="rId15" Type="http://schemas.openxmlformats.org/officeDocument/2006/relationships/image" Target="../media/image950.png"/><Relationship Id="rId23" Type="http://schemas.openxmlformats.org/officeDocument/2006/relationships/image" Target="../media/image129.png"/><Relationship Id="rId28" Type="http://schemas.openxmlformats.org/officeDocument/2006/relationships/image" Target="../media/image132.png"/><Relationship Id="rId10" Type="http://schemas.openxmlformats.org/officeDocument/2006/relationships/image" Target="../media/image900.png"/><Relationship Id="rId19" Type="http://schemas.openxmlformats.org/officeDocument/2006/relationships/image" Target="../media/image990.png"/><Relationship Id="rId31" Type="http://schemas.openxmlformats.org/officeDocument/2006/relationships/image" Target="../media/image1090.png"/><Relationship Id="rId4" Type="http://schemas.openxmlformats.org/officeDocument/2006/relationships/image" Target="../media/image230.png"/><Relationship Id="rId9" Type="http://schemas.openxmlformats.org/officeDocument/2006/relationships/image" Target="../media/image890.png"/><Relationship Id="rId14" Type="http://schemas.openxmlformats.org/officeDocument/2006/relationships/image" Target="../media/image940.png"/><Relationship Id="rId22" Type="http://schemas.openxmlformats.org/officeDocument/2006/relationships/image" Target="../media/image128.png"/><Relationship Id="rId27" Type="http://schemas.openxmlformats.org/officeDocument/2006/relationships/image" Target="../media/image130.png"/><Relationship Id="rId30" Type="http://schemas.openxmlformats.org/officeDocument/2006/relationships/image" Target="../media/image10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0.png"/><Relationship Id="rId16" Type="http://schemas.openxmlformats.org/officeDocument/2006/relationships/image" Target="../media/image970.png"/><Relationship Id="rId29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961.png"/><Relationship Id="rId15" Type="http://schemas.openxmlformats.org/officeDocument/2006/relationships/image" Target="../media/image960.png"/><Relationship Id="rId10" Type="http://schemas.openxmlformats.org/officeDocument/2006/relationships/image" Target="../media/image910.png"/><Relationship Id="rId9" Type="http://schemas.openxmlformats.org/officeDocument/2006/relationships/image" Target="../media/image900.png"/><Relationship Id="rId14" Type="http://schemas.openxmlformats.org/officeDocument/2006/relationships/image" Target="../media/image950.png"/><Relationship Id="rId30" Type="http://schemas.openxmlformats.org/officeDocument/2006/relationships/image" Target="../media/image10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137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5C51-BC2D-C358-F780-C345A01C6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8750B5A-4EE4-7F1A-236D-EE26A8603368}"/>
              </a:ext>
            </a:extLst>
          </p:cNvPr>
          <p:cNvSpPr txBox="1"/>
          <p:nvPr/>
        </p:nvSpPr>
        <p:spPr>
          <a:xfrm>
            <a:off x="269358" y="212651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水平标注和旋转标注的区别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C07838-4D45-45EA-73A8-FC91ED75C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 t="36677" r="61562" b="46501"/>
          <a:stretch/>
        </p:blipFill>
        <p:spPr>
          <a:xfrm>
            <a:off x="2561742" y="2090809"/>
            <a:ext cx="3224107" cy="29245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1D8E4A8-3CEE-0374-E9B1-8B53D832C0A7}"/>
              </a:ext>
            </a:extLst>
          </p:cNvPr>
          <p:cNvSpPr/>
          <p:nvPr/>
        </p:nvSpPr>
        <p:spPr>
          <a:xfrm rot="3240154">
            <a:off x="3466010" y="3851542"/>
            <a:ext cx="1056094" cy="181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EE63AA6-E26E-7961-2EF0-7B05E454B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 t="36677" r="61562" b="46501"/>
          <a:stretch/>
        </p:blipFill>
        <p:spPr>
          <a:xfrm>
            <a:off x="6007462" y="2090809"/>
            <a:ext cx="3224107" cy="2924510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DFCDB04-2DBA-5CD1-D1AD-154C287EB533}"/>
              </a:ext>
            </a:extLst>
          </p:cNvPr>
          <p:cNvSpPr/>
          <p:nvPr/>
        </p:nvSpPr>
        <p:spPr>
          <a:xfrm>
            <a:off x="7020664" y="3461682"/>
            <a:ext cx="813389" cy="1012307"/>
          </a:xfrm>
          <a:custGeom>
            <a:avLst/>
            <a:gdLst>
              <a:gd name="connsiteX0" fmla="*/ 0 w 813389"/>
              <a:gd name="connsiteY0" fmla="*/ 0 h 1012307"/>
              <a:gd name="connsiteX1" fmla="*/ 813389 w 813389"/>
              <a:gd name="connsiteY1" fmla="*/ 0 h 1012307"/>
              <a:gd name="connsiteX2" fmla="*/ 813389 w 813389"/>
              <a:gd name="connsiteY2" fmla="*/ 854425 h 1012307"/>
              <a:gd name="connsiteX3" fmla="*/ 192672 w 813389"/>
              <a:gd name="connsiteY3" fmla="*/ 1 h 1012307"/>
              <a:gd name="connsiteX4" fmla="*/ 46052 w 813389"/>
              <a:gd name="connsiteY4" fmla="*/ 106517 h 1012307"/>
              <a:gd name="connsiteX5" fmla="*/ 666770 w 813389"/>
              <a:gd name="connsiteY5" fmla="*/ 960943 h 1012307"/>
              <a:gd name="connsiteX6" fmla="*/ 813389 w 813389"/>
              <a:gd name="connsiteY6" fmla="*/ 854428 h 1012307"/>
              <a:gd name="connsiteX7" fmla="*/ 813389 w 813389"/>
              <a:gd name="connsiteY7" fmla="*/ 1012307 h 1012307"/>
              <a:gd name="connsiteX8" fmla="*/ 0 w 813389"/>
              <a:gd name="connsiteY8" fmla="*/ 1012307 h 10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389" h="1012307">
                <a:moveTo>
                  <a:pt x="0" y="0"/>
                </a:moveTo>
                <a:lnTo>
                  <a:pt x="813389" y="0"/>
                </a:lnTo>
                <a:lnTo>
                  <a:pt x="813389" y="854425"/>
                </a:lnTo>
                <a:lnTo>
                  <a:pt x="192672" y="1"/>
                </a:lnTo>
                <a:lnTo>
                  <a:pt x="46052" y="106517"/>
                </a:lnTo>
                <a:lnTo>
                  <a:pt x="666770" y="960943"/>
                </a:lnTo>
                <a:lnTo>
                  <a:pt x="813389" y="854428"/>
                </a:lnTo>
                <a:lnTo>
                  <a:pt x="813389" y="1012307"/>
                </a:lnTo>
                <a:lnTo>
                  <a:pt x="0" y="1012307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58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1FFA1F-5951-D1E5-9146-3CF4E6F34EA1}"/>
              </a:ext>
            </a:extLst>
          </p:cNvPr>
          <p:cNvSpPr txBox="1"/>
          <p:nvPr/>
        </p:nvSpPr>
        <p:spPr>
          <a:xfrm>
            <a:off x="269358" y="212651"/>
            <a:ext cx="2764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旋转目标检测示例图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BA2C16-046B-ACB6-001A-780C12E39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98" y="1003206"/>
            <a:ext cx="2307328" cy="26576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F0457F-A94C-FA1E-33F7-DD85D3A80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83" b="1856"/>
          <a:stretch/>
        </p:blipFill>
        <p:spPr>
          <a:xfrm>
            <a:off x="6490191" y="1003206"/>
            <a:ext cx="2272262" cy="26576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F9071E-4F8A-7543-2D72-66990B21B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95" y="3692228"/>
            <a:ext cx="2307327" cy="27824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FAF227-B9E9-0ECB-C490-1C115293C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/>
          <a:stretch/>
        </p:blipFill>
        <p:spPr>
          <a:xfrm>
            <a:off x="3788869" y="1003206"/>
            <a:ext cx="2672578" cy="26576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BC78C2-B3D8-90F7-601E-8E3ECB16AF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870" y="3692228"/>
            <a:ext cx="2672577" cy="27824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B78D5CF-15C1-ACCD-5540-DC018239C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91" y="3692228"/>
            <a:ext cx="2272262" cy="27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91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151A34C-569B-EA03-53F8-1F9386A89E21}"/>
              </a:ext>
            </a:extLst>
          </p:cNvPr>
          <p:cNvSpPr txBox="1"/>
          <p:nvPr/>
        </p:nvSpPr>
        <p:spPr>
          <a:xfrm>
            <a:off x="269358" y="212651"/>
            <a:ext cx="2764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传统标签分配图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8529A38-2259-4E8C-E02E-6E26B194C8C2}"/>
              </a:ext>
            </a:extLst>
          </p:cNvPr>
          <p:cNvGrpSpPr/>
          <p:nvPr/>
        </p:nvGrpSpPr>
        <p:grpSpPr>
          <a:xfrm>
            <a:off x="1396406" y="1421728"/>
            <a:ext cx="2594345" cy="2557882"/>
            <a:chOff x="1396406" y="1421728"/>
            <a:chExt cx="2594345" cy="25578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D31C634-14C3-E7EB-C510-9B2DDEDA3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406" y="1421728"/>
              <a:ext cx="2594345" cy="2557882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8A9B867-2381-31C7-12BB-721B17821AC5}"/>
                </a:ext>
              </a:extLst>
            </p:cNvPr>
            <p:cNvSpPr/>
            <p:nvPr/>
          </p:nvSpPr>
          <p:spPr>
            <a:xfrm rot="2863627">
              <a:off x="3253417" y="2254847"/>
              <a:ext cx="155436" cy="87304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01C453-E2FF-57A6-7823-34DF5B97356F}"/>
                </a:ext>
              </a:extLst>
            </p:cNvPr>
            <p:cNvSpPr/>
            <p:nvPr/>
          </p:nvSpPr>
          <p:spPr>
            <a:xfrm rot="980015">
              <a:off x="3172359" y="2301650"/>
              <a:ext cx="278893" cy="72582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FC82CC-6A12-FE42-3223-9966F7189EDF}"/>
              </a:ext>
            </a:extLst>
          </p:cNvPr>
          <p:cNvGrpSpPr/>
          <p:nvPr/>
        </p:nvGrpSpPr>
        <p:grpSpPr>
          <a:xfrm>
            <a:off x="4434332" y="1421728"/>
            <a:ext cx="2594345" cy="2557882"/>
            <a:chOff x="1396406" y="1421728"/>
            <a:chExt cx="2594345" cy="255788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E6C4255-829B-25AC-F0C2-4A0582964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406" y="1421728"/>
              <a:ext cx="2594345" cy="255788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7FD5137-724C-4577-DB62-E2B89C523EC5}"/>
                </a:ext>
              </a:extLst>
            </p:cNvPr>
            <p:cNvSpPr/>
            <p:nvPr/>
          </p:nvSpPr>
          <p:spPr>
            <a:xfrm rot="2863627">
              <a:off x="3253417" y="2254847"/>
              <a:ext cx="155436" cy="87304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A65B269-2A73-8649-F6AF-CD694804BB1B}"/>
                </a:ext>
              </a:extLst>
            </p:cNvPr>
            <p:cNvSpPr/>
            <p:nvPr/>
          </p:nvSpPr>
          <p:spPr>
            <a:xfrm>
              <a:off x="2853070" y="2681897"/>
              <a:ext cx="391952" cy="514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672CCCC-5EF2-FFA2-326C-658222A65A03}"/>
              </a:ext>
            </a:extLst>
          </p:cNvPr>
          <p:cNvSpPr txBox="1"/>
          <p:nvPr/>
        </p:nvSpPr>
        <p:spPr>
          <a:xfrm>
            <a:off x="1855113" y="4085197"/>
            <a:ext cx="2135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正样本：</a:t>
            </a:r>
            <a:r>
              <a:rPr lang="en-US" altLang="zh-CN" sz="1600" dirty="0"/>
              <a:t>IOU&gt;=0.5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A1610C-A787-BFC5-FBD3-D02F2FA5D778}"/>
              </a:ext>
            </a:extLst>
          </p:cNvPr>
          <p:cNvSpPr txBox="1"/>
          <p:nvPr/>
        </p:nvSpPr>
        <p:spPr>
          <a:xfrm>
            <a:off x="4677278" y="4085197"/>
            <a:ext cx="2256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负样本：</a:t>
            </a:r>
            <a:r>
              <a:rPr lang="en-US" altLang="zh-CN" sz="1600" dirty="0"/>
              <a:t>IOU&lt;0.5</a:t>
            </a:r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58839D-E6EC-CA1D-5A19-1559F857AC4D}"/>
              </a:ext>
            </a:extLst>
          </p:cNvPr>
          <p:cNvSpPr txBox="1"/>
          <p:nvPr/>
        </p:nvSpPr>
        <p:spPr>
          <a:xfrm>
            <a:off x="2324308" y="4511796"/>
            <a:ext cx="3912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传统基于朴素空间位置先验的样本</a:t>
            </a:r>
            <a:endParaRPr lang="en-US" altLang="zh-CN" sz="1600" dirty="0"/>
          </a:p>
          <a:p>
            <a:pPr algn="ctr"/>
            <a:r>
              <a:rPr lang="zh-CN" altLang="en-US" sz="1600" dirty="0"/>
              <a:t>标签分配算法</a:t>
            </a:r>
          </a:p>
        </p:txBody>
      </p:sp>
    </p:spTree>
    <p:extLst>
      <p:ext uri="{BB962C8B-B14F-4D97-AF65-F5344CB8AC3E}">
        <p14:creationId xmlns:p14="http://schemas.microsoft.com/office/powerpoint/2010/main" val="407777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67815E0-F7FD-8798-BC27-5C51A01E4ED5}"/>
              </a:ext>
            </a:extLst>
          </p:cNvPr>
          <p:cNvSpPr txBox="1"/>
          <p:nvPr/>
        </p:nvSpPr>
        <p:spPr>
          <a:xfrm>
            <a:off x="269358" y="212651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不同长宽比对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IOU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变化的敏感度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6DC086-F89E-39EB-4171-C7124B88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45"/>
          <a:stretch/>
        </p:blipFill>
        <p:spPr>
          <a:xfrm>
            <a:off x="5126359" y="1817230"/>
            <a:ext cx="3001857" cy="240035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B20ADEA-F9BE-2A46-476D-489F02291D81}"/>
              </a:ext>
            </a:extLst>
          </p:cNvPr>
          <p:cNvSpPr/>
          <p:nvPr/>
        </p:nvSpPr>
        <p:spPr>
          <a:xfrm rot="5155345">
            <a:off x="6385892" y="1800248"/>
            <a:ext cx="390385" cy="20074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4809F00-14DC-A911-A877-E4E8670DCD54}"/>
              </a:ext>
            </a:extLst>
          </p:cNvPr>
          <p:cNvGrpSpPr/>
          <p:nvPr/>
        </p:nvGrpSpPr>
        <p:grpSpPr>
          <a:xfrm>
            <a:off x="1908411" y="1817229"/>
            <a:ext cx="3001857" cy="2400351"/>
            <a:chOff x="1287516" y="1817230"/>
            <a:chExt cx="3001857" cy="24003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1880454-6D56-33EE-C93D-1495067E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7516" y="1817230"/>
              <a:ext cx="3001857" cy="2400351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9F262E1-A6CD-EABE-21F0-D6FB1A19A9B3}"/>
                </a:ext>
              </a:extLst>
            </p:cNvPr>
            <p:cNvSpPr/>
            <p:nvPr/>
          </p:nvSpPr>
          <p:spPr>
            <a:xfrm rot="2880000">
              <a:off x="2307584" y="2727306"/>
              <a:ext cx="938849" cy="83573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D0151C0-B553-C417-C16D-073B309F460E}"/>
                </a:ext>
              </a:extLst>
            </p:cNvPr>
            <p:cNvSpPr/>
            <p:nvPr/>
          </p:nvSpPr>
          <p:spPr>
            <a:xfrm rot="3780000">
              <a:off x="2319018" y="2727306"/>
              <a:ext cx="938849" cy="83573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15DC05DF-C297-5E8C-8483-EFC22AB399C6}"/>
              </a:ext>
            </a:extLst>
          </p:cNvPr>
          <p:cNvSpPr/>
          <p:nvPr/>
        </p:nvSpPr>
        <p:spPr>
          <a:xfrm rot="6060000">
            <a:off x="6385892" y="1800249"/>
            <a:ext cx="390385" cy="200748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2742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93A80-FE2D-379B-7B5C-680FDEAB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BEDA81AF-BE3A-8EE0-E391-0F4A6B6801B4}"/>
              </a:ext>
            </a:extLst>
          </p:cNvPr>
          <p:cNvSpPr/>
          <p:nvPr/>
        </p:nvSpPr>
        <p:spPr>
          <a:xfrm>
            <a:off x="3194622" y="2395287"/>
            <a:ext cx="8784727" cy="2110079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4234E6E-19EB-B168-2B1F-D47102849295}"/>
              </a:ext>
            </a:extLst>
          </p:cNvPr>
          <p:cNvSpPr txBox="1"/>
          <p:nvPr/>
        </p:nvSpPr>
        <p:spPr>
          <a:xfrm>
            <a:off x="-1239615" y="1637336"/>
            <a:ext cx="131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DFM</a:t>
            </a:r>
            <a:r>
              <a:rPr lang="zh-CN" altLang="en-US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206217-F357-5224-E64A-A60C4FA65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8" t="33981" r="29717" b="795"/>
          <a:stretch/>
        </p:blipFill>
        <p:spPr>
          <a:xfrm>
            <a:off x="94693" y="2978475"/>
            <a:ext cx="1139687" cy="131460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4C33DB0-ABDB-79A7-1AF0-247B24E3059F}"/>
                  </a:ext>
                </a:extLst>
              </p:cNvPr>
              <p:cNvSpPr txBox="1"/>
              <p:nvPr/>
            </p:nvSpPr>
            <p:spPr>
              <a:xfrm>
                <a:off x="1270186" y="2782441"/>
                <a:ext cx="96949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𝐵𝑎𝑐𝑘𝐵𝑜𝑛𝑒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𝐹𝑃𝑁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4C33DB0-ABDB-79A7-1AF0-247B24E30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186" y="2782441"/>
                <a:ext cx="969496" cy="738664"/>
              </a:xfrm>
              <a:prstGeom prst="rect">
                <a:avLst/>
              </a:prstGeom>
              <a:blipFill>
                <a:blip r:embed="rId3"/>
                <a:stretch>
                  <a:fillRect l="-5031" r="-3774" b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4F565C5-CF22-96FE-0C0C-F2F6FE239D3A}"/>
              </a:ext>
            </a:extLst>
          </p:cNvPr>
          <p:cNvSpPr/>
          <p:nvPr/>
        </p:nvSpPr>
        <p:spPr>
          <a:xfrm>
            <a:off x="2054744" y="2806039"/>
            <a:ext cx="1004862" cy="123685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E0DCE4-1EAC-66FD-EB48-55E26A812630}"/>
                  </a:ext>
                </a:extLst>
              </p:cNvPr>
              <p:cNvSpPr txBox="1"/>
              <p:nvPr/>
            </p:nvSpPr>
            <p:spPr>
              <a:xfrm>
                <a:off x="1693001" y="4110818"/>
                <a:ext cx="13472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𝑀𝑎𝑝𝑠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E0DCE4-1EAC-66FD-EB48-55E26A812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001" y="4110818"/>
                <a:ext cx="1347228" cy="246221"/>
              </a:xfrm>
              <a:prstGeom prst="rect">
                <a:avLst/>
              </a:prstGeom>
              <a:blipFill>
                <a:blip r:embed="rId4"/>
                <a:stretch>
                  <a:fillRect l="-2715" r="-3620" b="-29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12E4E2FF-6526-780B-401A-DD86FD73616A}"/>
              </a:ext>
            </a:extLst>
          </p:cNvPr>
          <p:cNvSpPr/>
          <p:nvPr/>
        </p:nvSpPr>
        <p:spPr>
          <a:xfrm rot="16200000">
            <a:off x="7273991" y="2124233"/>
            <a:ext cx="312752" cy="1881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3F05A3AF-0413-409D-CA57-B3E6DF56645E}"/>
              </a:ext>
            </a:extLst>
          </p:cNvPr>
          <p:cNvSpPr/>
          <p:nvPr/>
        </p:nvSpPr>
        <p:spPr>
          <a:xfrm rot="5400000">
            <a:off x="8864379" y="2148277"/>
            <a:ext cx="312753" cy="18813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2170BA6-B235-22FF-412A-D8F935DDB98E}"/>
                  </a:ext>
                </a:extLst>
              </p:cNvPr>
              <p:cNvSpPr/>
              <p:nvPr/>
            </p:nvSpPr>
            <p:spPr>
              <a:xfrm>
                <a:off x="10253651" y="2604590"/>
                <a:ext cx="1519001" cy="557056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zh-CN" alt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2170BA6-B235-22FF-412A-D8F935DD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651" y="2604590"/>
                <a:ext cx="1519001" cy="557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77C02AE-61D4-65F6-BAFF-B6FEC5195D7C}"/>
                  </a:ext>
                </a:extLst>
              </p:cNvPr>
              <p:cNvSpPr/>
              <p:nvPr/>
            </p:nvSpPr>
            <p:spPr>
              <a:xfrm>
                <a:off x="10233997" y="3453868"/>
                <a:ext cx="1558310" cy="42194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𝐶𝑙𝑎𝑠𝑠𝑖𝑓𝑖𝑐𝑎𝑡𝑖𝑜𝑛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77C02AE-61D4-65F6-BAFF-B6FEC5195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97" y="3453868"/>
                <a:ext cx="1558310" cy="421941"/>
              </a:xfrm>
              <a:prstGeom prst="rect">
                <a:avLst/>
              </a:prstGeom>
              <a:blipFill>
                <a:blip r:embed="rId6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A2B09B53-CC8B-A840-0A1D-C183FA9649BC}"/>
              </a:ext>
            </a:extLst>
          </p:cNvPr>
          <p:cNvCxnSpPr>
            <a:cxnSpLocks/>
          </p:cNvCxnSpPr>
          <p:nvPr/>
        </p:nvCxnSpPr>
        <p:spPr>
          <a:xfrm>
            <a:off x="3313990" y="3574722"/>
            <a:ext cx="813529" cy="419695"/>
          </a:xfrm>
          <a:prstGeom prst="bentConnector3">
            <a:avLst>
              <a:gd name="adj1" fmla="val 26475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110922B1-2C73-7E23-D21A-D21619E601A5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263137" y="3119926"/>
            <a:ext cx="877790" cy="454796"/>
          </a:xfrm>
          <a:prstGeom prst="bentConnector3">
            <a:avLst>
              <a:gd name="adj1" fmla="val 3062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74AEC0E2-8DF5-15B1-73A3-C5EDB17B5C01}"/>
              </a:ext>
            </a:extLst>
          </p:cNvPr>
          <p:cNvSpPr/>
          <p:nvPr/>
        </p:nvSpPr>
        <p:spPr>
          <a:xfrm>
            <a:off x="4140927" y="2841398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28193F3-C144-C436-8945-89B328128A4D}"/>
              </a:ext>
            </a:extLst>
          </p:cNvPr>
          <p:cNvSpPr/>
          <p:nvPr/>
        </p:nvSpPr>
        <p:spPr>
          <a:xfrm>
            <a:off x="5116771" y="2791131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55953CD-5F62-3DC4-F574-3DBB035898F6}"/>
              </a:ext>
            </a:extLst>
          </p:cNvPr>
          <p:cNvSpPr/>
          <p:nvPr/>
        </p:nvSpPr>
        <p:spPr>
          <a:xfrm>
            <a:off x="6160095" y="2710658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2DBE6FC-5C91-75D2-BBBB-5FBD70295185}"/>
              </a:ext>
            </a:extLst>
          </p:cNvPr>
          <p:cNvSpPr/>
          <p:nvPr/>
        </p:nvSpPr>
        <p:spPr>
          <a:xfrm>
            <a:off x="4130000" y="3704607"/>
            <a:ext cx="604806" cy="5570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940C41-373F-623D-8E17-D081D5DE9CB0}"/>
              </a:ext>
            </a:extLst>
          </p:cNvPr>
          <p:cNvSpPr/>
          <p:nvPr/>
        </p:nvSpPr>
        <p:spPr>
          <a:xfrm>
            <a:off x="5091739" y="3649651"/>
            <a:ext cx="604806" cy="5570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776793-E169-178B-0923-467F6CDEB1CC}"/>
              </a:ext>
            </a:extLst>
          </p:cNvPr>
          <p:cNvSpPr/>
          <p:nvPr/>
        </p:nvSpPr>
        <p:spPr>
          <a:xfrm>
            <a:off x="6161545" y="3553276"/>
            <a:ext cx="604806" cy="5570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3FA1833-FC3F-3DBA-201B-8CC863A7978E}"/>
              </a:ext>
            </a:extLst>
          </p:cNvPr>
          <p:cNvSpPr/>
          <p:nvPr/>
        </p:nvSpPr>
        <p:spPr>
          <a:xfrm>
            <a:off x="9522661" y="2670795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A2D994F-DD80-3654-6550-C1241D77C36D}"/>
              </a:ext>
            </a:extLst>
          </p:cNvPr>
          <p:cNvSpPr/>
          <p:nvPr/>
        </p:nvSpPr>
        <p:spPr>
          <a:xfrm>
            <a:off x="9524496" y="3392352"/>
            <a:ext cx="604806" cy="5570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967D1701-485B-BD8B-6EB3-8E3693367D07}"/>
              </a:ext>
            </a:extLst>
          </p:cNvPr>
          <p:cNvCxnSpPr>
            <a:cxnSpLocks/>
          </p:cNvCxnSpPr>
          <p:nvPr/>
        </p:nvCxnSpPr>
        <p:spPr>
          <a:xfrm>
            <a:off x="6714948" y="3027566"/>
            <a:ext cx="964323" cy="384308"/>
          </a:xfrm>
          <a:prstGeom prst="bentConnector3">
            <a:avLst>
              <a:gd name="adj1" fmla="val 52205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F66BDF18-4E60-F14D-AE16-617DE280F131}"/>
              </a:ext>
            </a:extLst>
          </p:cNvPr>
          <p:cNvCxnSpPr>
            <a:cxnSpLocks/>
          </p:cNvCxnSpPr>
          <p:nvPr/>
        </p:nvCxnSpPr>
        <p:spPr>
          <a:xfrm flipV="1">
            <a:off x="6755291" y="3411874"/>
            <a:ext cx="923980" cy="429699"/>
          </a:xfrm>
          <a:prstGeom prst="bentConnector3">
            <a:avLst>
              <a:gd name="adj1" fmla="val 5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EFA49F7C-5195-2FE5-7C54-3CCBC25F87C3}"/>
              </a:ext>
            </a:extLst>
          </p:cNvPr>
          <p:cNvCxnSpPr>
            <a:cxnSpLocks/>
          </p:cNvCxnSpPr>
          <p:nvPr/>
        </p:nvCxnSpPr>
        <p:spPr>
          <a:xfrm flipV="1">
            <a:off x="8835794" y="3090390"/>
            <a:ext cx="650389" cy="263199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4180315D-6F52-90D7-0733-C704392186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47484" y="3203894"/>
            <a:ext cx="567888" cy="340880"/>
          </a:xfrm>
          <a:prstGeom prst="bentConnector3">
            <a:avLst>
              <a:gd name="adj1" fmla="val 99928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3090D2C-49C8-CE97-7860-BC5BD083233C}"/>
                  </a:ext>
                </a:extLst>
              </p:cNvPr>
              <p:cNvSpPr/>
              <p:nvPr/>
            </p:nvSpPr>
            <p:spPr>
              <a:xfrm>
                <a:off x="7713147" y="3101222"/>
                <a:ext cx="1122647" cy="55705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𝑀𝑜𝑑𝑢𝑙𝑒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3090D2C-49C8-CE97-7860-BC5BD0832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147" y="3101222"/>
                <a:ext cx="1122647" cy="557056"/>
              </a:xfrm>
              <a:prstGeom prst="rect">
                <a:avLst/>
              </a:prstGeom>
              <a:blipFill>
                <a:blip r:embed="rId7"/>
                <a:stretch>
                  <a:fillRect b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>
            <a:extLst>
              <a:ext uri="{FF2B5EF4-FFF2-40B4-BE49-F238E27FC236}">
                <a16:creationId xmlns:a16="http://schemas.microsoft.com/office/drawing/2014/main" id="{DC3BDD49-1058-C5E3-922C-EB00AD238B34}"/>
              </a:ext>
            </a:extLst>
          </p:cNvPr>
          <p:cNvSpPr/>
          <p:nvPr/>
        </p:nvSpPr>
        <p:spPr>
          <a:xfrm>
            <a:off x="4140928" y="23661"/>
            <a:ext cx="6022868" cy="2033559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8B509CFC-A968-0984-B360-27E7F8F5E19C}"/>
              </a:ext>
            </a:extLst>
          </p:cNvPr>
          <p:cNvSpPr/>
          <p:nvPr/>
        </p:nvSpPr>
        <p:spPr>
          <a:xfrm>
            <a:off x="4502944" y="348743"/>
            <a:ext cx="441295" cy="42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7FBA9868-E746-296A-19CD-2D76FC4416DB}"/>
              </a:ext>
            </a:extLst>
          </p:cNvPr>
          <p:cNvSpPr/>
          <p:nvPr/>
        </p:nvSpPr>
        <p:spPr>
          <a:xfrm>
            <a:off x="4502944" y="1243946"/>
            <a:ext cx="471531" cy="423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0" name="流程图: 或者 139">
            <a:extLst>
              <a:ext uri="{FF2B5EF4-FFF2-40B4-BE49-F238E27FC236}">
                <a16:creationId xmlns:a16="http://schemas.microsoft.com/office/drawing/2014/main" id="{E40CBE24-0EB8-FF2D-917F-9E1B4648E4F7}"/>
              </a:ext>
            </a:extLst>
          </p:cNvPr>
          <p:cNvSpPr/>
          <p:nvPr/>
        </p:nvSpPr>
        <p:spPr>
          <a:xfrm>
            <a:off x="5118932" y="831492"/>
            <a:ext cx="271670" cy="262270"/>
          </a:xfrm>
          <a:prstGeom prst="flowChar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2" name="连接符: 肘形 141">
            <a:extLst>
              <a:ext uri="{FF2B5EF4-FFF2-40B4-BE49-F238E27FC236}">
                <a16:creationId xmlns:a16="http://schemas.microsoft.com/office/drawing/2014/main" id="{F539EB9C-F490-F2F3-6008-DE3D64FA90CE}"/>
              </a:ext>
            </a:extLst>
          </p:cNvPr>
          <p:cNvCxnSpPr>
            <a:cxnSpLocks/>
            <a:endCxn id="140" idx="0"/>
          </p:cNvCxnSpPr>
          <p:nvPr/>
        </p:nvCxnSpPr>
        <p:spPr>
          <a:xfrm>
            <a:off x="4881751" y="469880"/>
            <a:ext cx="373016" cy="361612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连接符: 肘形 143">
            <a:extLst>
              <a:ext uri="{FF2B5EF4-FFF2-40B4-BE49-F238E27FC236}">
                <a16:creationId xmlns:a16="http://schemas.microsoft.com/office/drawing/2014/main" id="{86266E00-F635-B111-EA15-C26068CBB9E1}"/>
              </a:ext>
            </a:extLst>
          </p:cNvPr>
          <p:cNvCxnSpPr>
            <a:cxnSpLocks/>
            <a:endCxn id="140" idx="4"/>
          </p:cNvCxnSpPr>
          <p:nvPr/>
        </p:nvCxnSpPr>
        <p:spPr>
          <a:xfrm flipV="1">
            <a:off x="4881751" y="1093762"/>
            <a:ext cx="373016" cy="351601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2CC1C6CC-7B43-40A8-0880-EB2F4CFE4CBA}"/>
              </a:ext>
            </a:extLst>
          </p:cNvPr>
          <p:cNvCxnSpPr>
            <a:cxnSpLocks/>
          </p:cNvCxnSpPr>
          <p:nvPr/>
        </p:nvCxnSpPr>
        <p:spPr>
          <a:xfrm>
            <a:off x="1354429" y="3599808"/>
            <a:ext cx="59849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6D468483-681D-FA7E-9D14-B6B32FB1AE15}"/>
              </a:ext>
            </a:extLst>
          </p:cNvPr>
          <p:cNvCxnSpPr>
            <a:cxnSpLocks/>
          </p:cNvCxnSpPr>
          <p:nvPr/>
        </p:nvCxnSpPr>
        <p:spPr>
          <a:xfrm>
            <a:off x="4667993" y="3991808"/>
            <a:ext cx="42751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4C51DC4D-AD48-CF80-5B1A-2AA3DD272204}"/>
              </a:ext>
            </a:extLst>
          </p:cNvPr>
          <p:cNvCxnSpPr>
            <a:cxnSpLocks/>
          </p:cNvCxnSpPr>
          <p:nvPr/>
        </p:nvCxnSpPr>
        <p:spPr>
          <a:xfrm>
            <a:off x="4667993" y="3119926"/>
            <a:ext cx="46184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A547FBF7-B458-E214-0D68-E9F2CBC9C246}"/>
              </a:ext>
            </a:extLst>
          </p:cNvPr>
          <p:cNvCxnSpPr>
            <a:cxnSpLocks/>
          </p:cNvCxnSpPr>
          <p:nvPr/>
        </p:nvCxnSpPr>
        <p:spPr>
          <a:xfrm>
            <a:off x="5668345" y="3101222"/>
            <a:ext cx="40654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1B9DC9B-A994-9A72-3C9D-40F5ECA27725}"/>
              </a:ext>
            </a:extLst>
          </p:cNvPr>
          <p:cNvCxnSpPr>
            <a:cxnSpLocks/>
          </p:cNvCxnSpPr>
          <p:nvPr/>
        </p:nvCxnSpPr>
        <p:spPr>
          <a:xfrm>
            <a:off x="5668345" y="3991808"/>
            <a:ext cx="43474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27A6948C-93AD-9E0D-7A38-B6F062D85B5D}"/>
              </a:ext>
            </a:extLst>
          </p:cNvPr>
          <p:cNvSpPr/>
          <p:nvPr/>
        </p:nvSpPr>
        <p:spPr>
          <a:xfrm>
            <a:off x="5860094" y="750643"/>
            <a:ext cx="441295" cy="4239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A92FFC85-57D9-0BA2-8FCB-2332DB91FB91}"/>
              </a:ext>
            </a:extLst>
          </p:cNvPr>
          <p:cNvSpPr/>
          <p:nvPr/>
        </p:nvSpPr>
        <p:spPr>
          <a:xfrm>
            <a:off x="6705837" y="740115"/>
            <a:ext cx="441295" cy="4239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69604E18-9670-3B0C-58BA-703EF2554C99}"/>
              </a:ext>
            </a:extLst>
          </p:cNvPr>
          <p:cNvSpPr/>
          <p:nvPr/>
        </p:nvSpPr>
        <p:spPr>
          <a:xfrm>
            <a:off x="7493936" y="724993"/>
            <a:ext cx="441295" cy="4239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FA30240A-4DB5-A8B2-E458-D1544CA4832A}"/>
              </a:ext>
            </a:extLst>
          </p:cNvPr>
          <p:cNvCxnSpPr>
            <a:cxnSpLocks/>
          </p:cNvCxnSpPr>
          <p:nvPr/>
        </p:nvCxnSpPr>
        <p:spPr>
          <a:xfrm>
            <a:off x="5421993" y="952099"/>
            <a:ext cx="438101" cy="105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C7C5334-0720-38EA-6C93-58A8C9BBB2BA}"/>
              </a:ext>
            </a:extLst>
          </p:cNvPr>
          <p:cNvCxnSpPr>
            <a:cxnSpLocks/>
          </p:cNvCxnSpPr>
          <p:nvPr/>
        </p:nvCxnSpPr>
        <p:spPr>
          <a:xfrm>
            <a:off x="6227717" y="941571"/>
            <a:ext cx="473054" cy="105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2DBFB3A1-7CC1-0C76-207F-AF959D0F3A02}"/>
              </a:ext>
            </a:extLst>
          </p:cNvPr>
          <p:cNvCxnSpPr>
            <a:cxnSpLocks/>
          </p:cNvCxnSpPr>
          <p:nvPr/>
        </p:nvCxnSpPr>
        <p:spPr>
          <a:xfrm>
            <a:off x="7063675" y="952099"/>
            <a:ext cx="430261" cy="105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F5FF6CF5-5166-6355-B7CB-3C156D8D79CE}"/>
              </a:ext>
            </a:extLst>
          </p:cNvPr>
          <p:cNvCxnSpPr>
            <a:cxnSpLocks/>
          </p:cNvCxnSpPr>
          <p:nvPr/>
        </p:nvCxnSpPr>
        <p:spPr>
          <a:xfrm flipV="1">
            <a:off x="7871881" y="496237"/>
            <a:ext cx="668677" cy="422352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连接符: 肘形 167">
            <a:extLst>
              <a:ext uri="{FF2B5EF4-FFF2-40B4-BE49-F238E27FC236}">
                <a16:creationId xmlns:a16="http://schemas.microsoft.com/office/drawing/2014/main" id="{CAA96A3B-F55E-00E9-A460-FC9F75BF332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86443" y="915381"/>
            <a:ext cx="773890" cy="334339"/>
          </a:xfrm>
          <a:prstGeom prst="bentConnector3">
            <a:avLst>
              <a:gd name="adj1" fmla="val 99461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>
            <a:extLst>
              <a:ext uri="{FF2B5EF4-FFF2-40B4-BE49-F238E27FC236}">
                <a16:creationId xmlns:a16="http://schemas.microsoft.com/office/drawing/2014/main" id="{4DC7DE33-6228-5DDF-ABEC-686EA8986BA4}"/>
              </a:ext>
            </a:extLst>
          </p:cNvPr>
          <p:cNvSpPr/>
          <p:nvPr/>
        </p:nvSpPr>
        <p:spPr>
          <a:xfrm>
            <a:off x="8579151" y="271638"/>
            <a:ext cx="441295" cy="42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3A26C609-BF9D-1D64-07FE-04A6AF0D17DE}"/>
              </a:ext>
            </a:extLst>
          </p:cNvPr>
          <p:cNvSpPr/>
          <p:nvPr/>
        </p:nvSpPr>
        <p:spPr>
          <a:xfrm>
            <a:off x="8551846" y="1214651"/>
            <a:ext cx="471531" cy="423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10216D7-D0A0-7CCD-D5D1-AE623E55F65C}"/>
              </a:ext>
            </a:extLst>
          </p:cNvPr>
          <p:cNvSpPr/>
          <p:nvPr/>
        </p:nvSpPr>
        <p:spPr>
          <a:xfrm>
            <a:off x="9415829" y="245816"/>
            <a:ext cx="441295" cy="42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036AABA-B97F-46A7-4A4D-1A7D74C95628}"/>
              </a:ext>
            </a:extLst>
          </p:cNvPr>
          <p:cNvSpPr/>
          <p:nvPr/>
        </p:nvSpPr>
        <p:spPr>
          <a:xfrm>
            <a:off x="9388889" y="1174141"/>
            <a:ext cx="471531" cy="423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CD3B152A-53BA-69CD-51CD-65EE6D0F319A}"/>
              </a:ext>
            </a:extLst>
          </p:cNvPr>
          <p:cNvCxnSpPr>
            <a:cxnSpLocks/>
          </p:cNvCxnSpPr>
          <p:nvPr/>
        </p:nvCxnSpPr>
        <p:spPr>
          <a:xfrm>
            <a:off x="8964280" y="492505"/>
            <a:ext cx="424609" cy="134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4CFCA706-CF6A-5CC0-240C-AD15885CBDEC}"/>
              </a:ext>
            </a:extLst>
          </p:cNvPr>
          <p:cNvCxnSpPr>
            <a:cxnSpLocks/>
          </p:cNvCxnSpPr>
          <p:nvPr/>
        </p:nvCxnSpPr>
        <p:spPr>
          <a:xfrm flipV="1">
            <a:off x="8952769" y="1440040"/>
            <a:ext cx="436120" cy="1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箭头: 右 181">
            <a:extLst>
              <a:ext uri="{FF2B5EF4-FFF2-40B4-BE49-F238E27FC236}">
                <a16:creationId xmlns:a16="http://schemas.microsoft.com/office/drawing/2014/main" id="{044B3D97-F257-7880-1C5C-83F57CA4E293}"/>
              </a:ext>
            </a:extLst>
          </p:cNvPr>
          <p:cNvSpPr/>
          <p:nvPr/>
        </p:nvSpPr>
        <p:spPr>
          <a:xfrm rot="16200000">
            <a:off x="9550707" y="4620229"/>
            <a:ext cx="312752" cy="1881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3" name="箭头: 右 182">
            <a:extLst>
              <a:ext uri="{FF2B5EF4-FFF2-40B4-BE49-F238E27FC236}">
                <a16:creationId xmlns:a16="http://schemas.microsoft.com/office/drawing/2014/main" id="{89A455AE-7CC4-9132-1DF7-9AEE76F1332D}"/>
              </a:ext>
            </a:extLst>
          </p:cNvPr>
          <p:cNvSpPr/>
          <p:nvPr/>
        </p:nvSpPr>
        <p:spPr>
          <a:xfrm rot="5400000">
            <a:off x="10101483" y="4627331"/>
            <a:ext cx="312754" cy="188129"/>
          </a:xfrm>
          <a:prstGeom prst="rightArrow">
            <a:avLst>
              <a:gd name="adj1" fmla="val 57536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A5B24999-8506-C3DC-7352-A0A930756EFE}"/>
              </a:ext>
            </a:extLst>
          </p:cNvPr>
          <p:cNvSpPr/>
          <p:nvPr/>
        </p:nvSpPr>
        <p:spPr>
          <a:xfrm>
            <a:off x="2710308" y="4872623"/>
            <a:ext cx="9254790" cy="1919489"/>
          </a:xfrm>
          <a:prstGeom prst="rect">
            <a:avLst/>
          </a:prstGeom>
          <a:solidFill>
            <a:schemeClr val="bg1">
              <a:lumMod val="65000"/>
              <a:alpha val="4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B9B0FE77-F1EE-8E13-B573-1D0B2F18637F}"/>
              </a:ext>
            </a:extLst>
          </p:cNvPr>
          <p:cNvGrpSpPr/>
          <p:nvPr/>
        </p:nvGrpSpPr>
        <p:grpSpPr>
          <a:xfrm>
            <a:off x="2894255" y="5276687"/>
            <a:ext cx="1538177" cy="1419611"/>
            <a:chOff x="1981896" y="2124450"/>
            <a:chExt cx="1707328" cy="1617642"/>
          </a:xfrm>
        </p:grpSpPr>
        <p:pic>
          <p:nvPicPr>
            <p:cNvPr id="186" name="图片 185">
              <a:extLst>
                <a:ext uri="{FF2B5EF4-FFF2-40B4-BE49-F238E27FC236}">
                  <a16:creationId xmlns:a16="http://schemas.microsoft.com/office/drawing/2014/main" id="{9E6A0A9D-06AE-2E17-0800-B9A4F8FFB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2678" t="21327" r="20446" b="11281"/>
            <a:stretch/>
          </p:blipFill>
          <p:spPr>
            <a:xfrm>
              <a:off x="1981896" y="2124450"/>
              <a:ext cx="1707328" cy="1617642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B7B9D7C4-5FCB-9BEA-1685-55AE43CD6C53}"/>
                </a:ext>
              </a:extLst>
            </p:cNvPr>
            <p:cNvSpPr/>
            <p:nvPr/>
          </p:nvSpPr>
          <p:spPr>
            <a:xfrm>
              <a:off x="2445988" y="2668137"/>
              <a:ext cx="712207" cy="68921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5B81C5BB-B591-C650-CC74-CBADC612AC6D}"/>
                </a:ext>
              </a:extLst>
            </p:cNvPr>
            <p:cNvSpPr/>
            <p:nvPr/>
          </p:nvSpPr>
          <p:spPr>
            <a:xfrm>
              <a:off x="2613678" y="2440674"/>
              <a:ext cx="376825" cy="1144138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A628A991-B2F2-8F7A-A936-937BCBD3D8A0}"/>
                </a:ext>
              </a:extLst>
            </p:cNvPr>
            <p:cNvSpPr/>
            <p:nvPr/>
          </p:nvSpPr>
          <p:spPr>
            <a:xfrm>
              <a:off x="2246765" y="2873478"/>
              <a:ext cx="1110649" cy="27853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00501DB7-C6F8-F907-C02B-7E142355D0B8}"/>
                  </a:ext>
                </a:extLst>
              </p:cNvPr>
              <p:cNvSpPr txBox="1"/>
              <p:nvPr/>
            </p:nvSpPr>
            <p:spPr>
              <a:xfrm>
                <a:off x="2872459" y="4894736"/>
                <a:ext cx="160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𝑎𝑛𝑐h𝑜𝑟𝑠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00501DB7-C6F8-F907-C02B-7E142355D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459" y="4894736"/>
                <a:ext cx="1607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文本框 192">
            <a:extLst>
              <a:ext uri="{FF2B5EF4-FFF2-40B4-BE49-F238E27FC236}">
                <a16:creationId xmlns:a16="http://schemas.microsoft.com/office/drawing/2014/main" id="{85EAA963-567A-543B-380B-6687EF6042C0}"/>
              </a:ext>
            </a:extLst>
          </p:cNvPr>
          <p:cNvSpPr txBox="1"/>
          <p:nvPr/>
        </p:nvSpPr>
        <p:spPr>
          <a:xfrm>
            <a:off x="4377734" y="5470856"/>
            <a:ext cx="687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+</a:t>
            </a:r>
            <a:endParaRPr lang="zh-CN" altLang="en-US" sz="6000" dirty="0"/>
          </a:p>
        </p:txBody>
      </p:sp>
      <p:pic>
        <p:nvPicPr>
          <p:cNvPr id="196" name="图片 195">
            <a:extLst>
              <a:ext uri="{FF2B5EF4-FFF2-40B4-BE49-F238E27FC236}">
                <a16:creationId xmlns:a16="http://schemas.microsoft.com/office/drawing/2014/main" id="{2B16DF5A-4A3D-0154-CA61-AA66E7164B7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678" t="21327" r="20446" b="11281"/>
          <a:stretch/>
        </p:blipFill>
        <p:spPr>
          <a:xfrm>
            <a:off x="5014575" y="5265995"/>
            <a:ext cx="1538177" cy="14196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8" name="矩形 197">
            <a:extLst>
              <a:ext uri="{FF2B5EF4-FFF2-40B4-BE49-F238E27FC236}">
                <a16:creationId xmlns:a16="http://schemas.microsoft.com/office/drawing/2014/main" id="{85934496-D969-0109-F259-745D56DC59FA}"/>
              </a:ext>
            </a:extLst>
          </p:cNvPr>
          <p:cNvSpPr/>
          <p:nvPr/>
        </p:nvSpPr>
        <p:spPr>
          <a:xfrm rot="19112886">
            <a:off x="5563629" y="5490297"/>
            <a:ext cx="500251" cy="1004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2C510CAC-9D74-9A34-7E90-BF60D012090D}"/>
              </a:ext>
            </a:extLst>
          </p:cNvPr>
          <p:cNvSpPr/>
          <p:nvPr/>
        </p:nvSpPr>
        <p:spPr>
          <a:xfrm rot="19112886">
            <a:off x="5423290" y="5722077"/>
            <a:ext cx="762597" cy="645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8E25AA19-7A47-A768-4C25-6C456D75DBDC}"/>
              </a:ext>
            </a:extLst>
          </p:cNvPr>
          <p:cNvSpPr/>
          <p:nvPr/>
        </p:nvSpPr>
        <p:spPr>
          <a:xfrm rot="20555611">
            <a:off x="5444172" y="5495042"/>
            <a:ext cx="673011" cy="1055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8D137C6B-B4B4-0D81-BE1C-0D4F88684E66}"/>
                  </a:ext>
                </a:extLst>
              </p:cNvPr>
              <p:cNvSpPr txBox="1"/>
              <p:nvPr/>
            </p:nvSpPr>
            <p:spPr>
              <a:xfrm>
                <a:off x="5210731" y="4907355"/>
                <a:ext cx="120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8D137C6B-B4B4-0D81-BE1C-0D4F88684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731" y="4907355"/>
                <a:ext cx="1206046" cy="369332"/>
              </a:xfrm>
              <a:prstGeom prst="rect">
                <a:avLst/>
              </a:prstGeom>
              <a:blipFill>
                <a:blip r:embed="rId10"/>
                <a:stretch>
                  <a:fillRect l="-1515" r="-1313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矩形 203">
            <a:extLst>
              <a:ext uri="{FF2B5EF4-FFF2-40B4-BE49-F238E27FC236}">
                <a16:creationId xmlns:a16="http://schemas.microsoft.com/office/drawing/2014/main" id="{F2BD76E2-E161-1AE1-E824-007B4EDE67C5}"/>
              </a:ext>
            </a:extLst>
          </p:cNvPr>
          <p:cNvSpPr/>
          <p:nvPr/>
        </p:nvSpPr>
        <p:spPr>
          <a:xfrm rot="18956310">
            <a:off x="3260419" y="5554043"/>
            <a:ext cx="713098" cy="85389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60AD91F0-DF7C-A5E9-38F5-01C161AA55F6}"/>
              </a:ext>
            </a:extLst>
          </p:cNvPr>
          <p:cNvCxnSpPr>
            <a:cxnSpLocks/>
            <a:endCxn id="208" idx="1"/>
          </p:cNvCxnSpPr>
          <p:nvPr/>
        </p:nvCxnSpPr>
        <p:spPr>
          <a:xfrm>
            <a:off x="6621501" y="5930289"/>
            <a:ext cx="36412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A09FADED-DC30-DD7D-98E4-95D0E165EC82}"/>
                  </a:ext>
                </a:extLst>
              </p:cNvPr>
              <p:cNvSpPr/>
              <p:nvPr/>
            </p:nvSpPr>
            <p:spPr>
              <a:xfrm>
                <a:off x="6985626" y="5651761"/>
                <a:ext cx="1122647" cy="55705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𝑃𝑜𝑡𝑒𝑛𝑡𝑖𝑎𝑙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A09FADED-DC30-DD7D-98E4-95D0E165E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26" y="5651761"/>
                <a:ext cx="1122647" cy="557056"/>
              </a:xfrm>
              <a:prstGeom prst="rect">
                <a:avLst/>
              </a:prstGeom>
              <a:blipFill>
                <a:blip r:embed="rId11"/>
                <a:stretch>
                  <a:fillRect l="-2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连接符: 肘形 213">
            <a:extLst>
              <a:ext uri="{FF2B5EF4-FFF2-40B4-BE49-F238E27FC236}">
                <a16:creationId xmlns:a16="http://schemas.microsoft.com/office/drawing/2014/main" id="{723B7A12-6394-5191-F64A-F222A040609D}"/>
              </a:ext>
            </a:extLst>
          </p:cNvPr>
          <p:cNvCxnSpPr>
            <a:cxnSpLocks/>
          </p:cNvCxnSpPr>
          <p:nvPr/>
        </p:nvCxnSpPr>
        <p:spPr>
          <a:xfrm flipV="1">
            <a:off x="8121356" y="5435384"/>
            <a:ext cx="666074" cy="500922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连接符: 肘形 214">
            <a:extLst>
              <a:ext uri="{FF2B5EF4-FFF2-40B4-BE49-F238E27FC236}">
                <a16:creationId xmlns:a16="http://schemas.microsoft.com/office/drawing/2014/main" id="{B6E5C555-5520-220F-DE9B-8D60A19407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34707" y="5875955"/>
            <a:ext cx="771920" cy="332548"/>
          </a:xfrm>
          <a:prstGeom prst="bentConnector3">
            <a:avLst>
              <a:gd name="adj1" fmla="val 100505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9D20CE3F-32CC-69BD-BC66-C1D6D6C60CED}"/>
                  </a:ext>
                </a:extLst>
              </p:cNvPr>
              <p:cNvSpPr/>
              <p:nvPr/>
            </p:nvSpPr>
            <p:spPr>
              <a:xfrm>
                <a:off x="8793978" y="5210847"/>
                <a:ext cx="1676853" cy="37880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𝑀𝑎𝑝𝑠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9D20CE3F-32CC-69BD-BC66-C1D6D6C60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978" y="5210847"/>
                <a:ext cx="1676853" cy="378804"/>
              </a:xfrm>
              <a:prstGeom prst="rect">
                <a:avLst/>
              </a:prstGeom>
              <a:blipFill>
                <a:blip r:embed="rId1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B4546D29-FE15-15B9-1F9C-AA7E3BEC2EC7}"/>
              </a:ext>
            </a:extLst>
          </p:cNvPr>
          <p:cNvCxnSpPr>
            <a:cxnSpLocks/>
          </p:cNvCxnSpPr>
          <p:nvPr/>
        </p:nvCxnSpPr>
        <p:spPr>
          <a:xfrm>
            <a:off x="8426782" y="5935550"/>
            <a:ext cx="360159" cy="52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EDA65E55-B5EE-34A0-F099-47CDC9DCB50A}"/>
                  </a:ext>
                </a:extLst>
              </p:cNvPr>
              <p:cNvSpPr/>
              <p:nvPr/>
            </p:nvSpPr>
            <p:spPr>
              <a:xfrm>
                <a:off x="8812228" y="5719566"/>
                <a:ext cx="1676853" cy="37880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𝑇𝑜𝑝𝐾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𝑀𝑒𝑡h𝑜𝑑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EDA65E55-B5EE-34A0-F099-47CDC9DCB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28" y="5719566"/>
                <a:ext cx="1676853" cy="378804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9357227-3663-ADEC-DB64-AD147ADDD43D}"/>
                  </a:ext>
                </a:extLst>
              </p:cNvPr>
              <p:cNvSpPr/>
              <p:nvPr/>
            </p:nvSpPr>
            <p:spPr>
              <a:xfrm>
                <a:off x="8800406" y="6248734"/>
                <a:ext cx="1676853" cy="37880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9357227-3663-ADEC-DB64-AD147ADDD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406" y="6248734"/>
                <a:ext cx="1676853" cy="378804"/>
              </a:xfrm>
              <a:prstGeom prst="rect">
                <a:avLst/>
              </a:prstGeom>
              <a:blipFill>
                <a:blip r:embed="rId1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2633F4D-9BE9-17C5-6237-82572FD95C9B}"/>
                  </a:ext>
                </a:extLst>
              </p:cNvPr>
              <p:cNvSpPr/>
              <p:nvPr/>
            </p:nvSpPr>
            <p:spPr>
              <a:xfrm>
                <a:off x="11352602" y="5404309"/>
                <a:ext cx="516051" cy="37880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𝑃𝑜𝑠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2633F4D-9BE9-17C5-6237-82572FD95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602" y="5404309"/>
                <a:ext cx="516051" cy="378804"/>
              </a:xfrm>
              <a:prstGeom prst="rect">
                <a:avLst/>
              </a:prstGeom>
              <a:blipFill>
                <a:blip r:embed="rId15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39CABE1-2C39-2B7F-8DF0-0092D4472F06}"/>
                  </a:ext>
                </a:extLst>
              </p:cNvPr>
              <p:cNvSpPr/>
              <p:nvPr/>
            </p:nvSpPr>
            <p:spPr>
              <a:xfrm>
                <a:off x="11346963" y="6107715"/>
                <a:ext cx="521690" cy="37880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𝑁𝑒𝑔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39CABE1-2C39-2B7F-8DF0-0092D4472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963" y="6107715"/>
                <a:ext cx="521690" cy="378804"/>
              </a:xfrm>
              <a:prstGeom prst="rect">
                <a:avLst/>
              </a:prstGeom>
              <a:blipFill>
                <a:blip r:embed="rId16"/>
                <a:stretch>
                  <a:fillRect l="-14773" r="-4545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1B08B9FD-45F1-69E8-5B43-05F1CA5E870D}"/>
              </a:ext>
            </a:extLst>
          </p:cNvPr>
          <p:cNvCxnSpPr>
            <a:cxnSpLocks/>
            <a:stCxn id="221" idx="3"/>
          </p:cNvCxnSpPr>
          <p:nvPr/>
        </p:nvCxnSpPr>
        <p:spPr>
          <a:xfrm>
            <a:off x="10470831" y="5400249"/>
            <a:ext cx="542958" cy="515824"/>
          </a:xfrm>
          <a:prstGeom prst="bentConnector3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D9DB19B2-A7B6-6906-D9DE-90822441A61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477259" y="5916073"/>
            <a:ext cx="536530" cy="522063"/>
          </a:xfrm>
          <a:prstGeom prst="bentConnector3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A87FFA7-E1B5-8A39-5709-7E9207F5454E}"/>
              </a:ext>
            </a:extLst>
          </p:cNvPr>
          <p:cNvCxnSpPr>
            <a:cxnSpLocks/>
            <a:stCxn id="230" idx="3"/>
          </p:cNvCxnSpPr>
          <p:nvPr/>
        </p:nvCxnSpPr>
        <p:spPr>
          <a:xfrm>
            <a:off x="10489081" y="5908968"/>
            <a:ext cx="524708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4544F36F-B145-0358-713E-F8B9ACBABD1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11013789" y="5593711"/>
            <a:ext cx="338813" cy="322362"/>
          </a:xfrm>
          <a:prstGeom prst="bentConnector3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29D2B1DC-D25D-DFAD-839A-ADA51612449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946343" y="5908968"/>
            <a:ext cx="400620" cy="388149"/>
          </a:xfrm>
          <a:prstGeom prst="bentConnector3">
            <a:avLst>
              <a:gd name="adj1" fmla="val 60616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F9DDD85-7120-D354-56F4-DE5A75A75A6E}"/>
                  </a:ext>
                </a:extLst>
              </p:cNvPr>
              <p:cNvSpPr txBox="1"/>
              <p:nvPr/>
            </p:nvSpPr>
            <p:spPr>
              <a:xfrm>
                <a:off x="3556716" y="2600403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F9DDD85-7120-D354-56F4-DE5A75A75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716" y="2600403"/>
                <a:ext cx="474937" cy="430887"/>
              </a:xfrm>
              <a:prstGeom prst="rect">
                <a:avLst/>
              </a:prstGeom>
              <a:blipFill>
                <a:blip r:embed="rId17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1DC8390-C053-70DA-00B1-E3163A4A9EE4}"/>
                  </a:ext>
                </a:extLst>
              </p:cNvPr>
              <p:cNvSpPr txBox="1"/>
              <p:nvPr/>
            </p:nvSpPr>
            <p:spPr>
              <a:xfrm>
                <a:off x="5642555" y="259667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1DC8390-C053-70DA-00B1-E3163A4A9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555" y="2596679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C9942C-5C20-B4C7-957E-20046A0B09E6}"/>
                  </a:ext>
                </a:extLst>
              </p:cNvPr>
              <p:cNvSpPr txBox="1"/>
              <p:nvPr/>
            </p:nvSpPr>
            <p:spPr>
              <a:xfrm>
                <a:off x="3561181" y="4034593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C9942C-5C20-B4C7-957E-20046A0B0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181" y="4034593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A963C3B-C152-CC24-49F1-982A6BA9576A}"/>
                  </a:ext>
                </a:extLst>
              </p:cNvPr>
              <p:cNvSpPr txBox="1"/>
              <p:nvPr/>
            </p:nvSpPr>
            <p:spPr>
              <a:xfrm>
                <a:off x="4660044" y="2595615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A963C3B-C152-CC24-49F1-982A6BA95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044" y="2595615"/>
                <a:ext cx="474937" cy="430887"/>
              </a:xfrm>
              <a:prstGeom prst="rect">
                <a:avLst/>
              </a:prstGeom>
              <a:blipFill>
                <a:blip r:embed="rId17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27AC867-2ADA-96E1-1D28-21C622B6D966}"/>
                  </a:ext>
                </a:extLst>
              </p:cNvPr>
              <p:cNvSpPr txBox="1"/>
              <p:nvPr/>
            </p:nvSpPr>
            <p:spPr>
              <a:xfrm>
                <a:off x="4641834" y="401753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27AC867-2ADA-96E1-1D28-21C622B6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834" y="4017539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41654BD-12B5-C61E-1287-AAB3CF97C2AC}"/>
                  </a:ext>
                </a:extLst>
              </p:cNvPr>
              <p:cNvSpPr txBox="1"/>
              <p:nvPr/>
            </p:nvSpPr>
            <p:spPr>
              <a:xfrm>
                <a:off x="5630749" y="4029607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41654BD-12B5-C61E-1287-AAB3CF97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749" y="4029607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52D1C0E0-3469-9E78-B5F5-2D7132D3D075}"/>
                  </a:ext>
                </a:extLst>
              </p:cNvPr>
              <p:cNvSpPr txBox="1"/>
              <p:nvPr/>
            </p:nvSpPr>
            <p:spPr>
              <a:xfrm>
                <a:off x="4461288" y="880343"/>
                <a:ext cx="58945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52D1C0E0-3469-9E78-B5F5-2D7132D3D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288" y="880343"/>
                <a:ext cx="589457" cy="215444"/>
              </a:xfrm>
              <a:prstGeom prst="rect">
                <a:avLst/>
              </a:prstGeom>
              <a:blipFill>
                <a:blip r:embed="rId19"/>
                <a:stretch>
                  <a:fillRect l="-4124" r="-2062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E4025942-A951-E497-DFE6-711AE0FBBB63}"/>
                  </a:ext>
                </a:extLst>
              </p:cNvPr>
              <p:cNvSpPr txBox="1"/>
              <p:nvPr/>
            </p:nvSpPr>
            <p:spPr>
              <a:xfrm>
                <a:off x="5392824" y="458807"/>
                <a:ext cx="4749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E4025942-A951-E497-DFE6-711AE0FBB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824" y="458807"/>
                <a:ext cx="474938" cy="430887"/>
              </a:xfrm>
              <a:prstGeom prst="rect">
                <a:avLst/>
              </a:prstGeom>
              <a:blipFill>
                <a:blip r:embed="rId20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55E8A5E4-BA84-122C-4A70-A6DA7355C3A0}"/>
                  </a:ext>
                </a:extLst>
              </p:cNvPr>
              <p:cNvSpPr txBox="1"/>
              <p:nvPr/>
            </p:nvSpPr>
            <p:spPr>
              <a:xfrm>
                <a:off x="6252949" y="451414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55E8A5E4-BA84-122C-4A70-A6DA7355C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949" y="451414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F09BA6DB-73C4-D80A-86AB-310C11DB56F9}"/>
                  </a:ext>
                </a:extLst>
              </p:cNvPr>
              <p:cNvSpPr txBox="1"/>
              <p:nvPr/>
            </p:nvSpPr>
            <p:spPr>
              <a:xfrm>
                <a:off x="7057457" y="46501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F09BA6DB-73C4-D80A-86AB-310C11DB5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457" y="465019"/>
                <a:ext cx="474937" cy="430887"/>
              </a:xfrm>
              <a:prstGeom prst="rect">
                <a:avLst/>
              </a:prstGeom>
              <a:blipFill>
                <a:blip r:embed="rId20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33074AEA-931F-23EA-CC42-25CD442CC202}"/>
                  </a:ext>
                </a:extLst>
              </p:cNvPr>
              <p:cNvSpPr txBox="1"/>
              <p:nvPr/>
            </p:nvSpPr>
            <p:spPr>
              <a:xfrm>
                <a:off x="8117747" y="49542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33074AEA-931F-23EA-CC42-25CD442CC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747" y="49542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A85B024D-956A-682A-7220-D9B53148A1F2}"/>
                  </a:ext>
                </a:extLst>
              </p:cNvPr>
              <p:cNvSpPr txBox="1"/>
              <p:nvPr/>
            </p:nvSpPr>
            <p:spPr>
              <a:xfrm>
                <a:off x="8927422" y="31975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A85B024D-956A-682A-7220-D9B53148A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22" y="31975"/>
                <a:ext cx="474937" cy="430887"/>
              </a:xfrm>
              <a:prstGeom prst="rect">
                <a:avLst/>
              </a:prstGeom>
              <a:blipFill>
                <a:blip r:embed="rId21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4448D18-0304-A287-0F09-3B756A9FF5D9}"/>
                  </a:ext>
                </a:extLst>
              </p:cNvPr>
              <p:cNvSpPr txBox="1"/>
              <p:nvPr/>
            </p:nvSpPr>
            <p:spPr>
              <a:xfrm>
                <a:off x="8122801" y="1557654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4448D18-0304-A287-0F09-3B756A9FF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801" y="1557654"/>
                <a:ext cx="474937" cy="430887"/>
              </a:xfrm>
              <a:prstGeom prst="rect">
                <a:avLst/>
              </a:prstGeom>
              <a:blipFill>
                <a:blip r:embed="rId22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04E88CE3-609C-6D1B-B289-E6B7216F7B28}"/>
                  </a:ext>
                </a:extLst>
              </p:cNvPr>
              <p:cNvSpPr txBox="1"/>
              <p:nvPr/>
            </p:nvSpPr>
            <p:spPr>
              <a:xfrm>
                <a:off x="8908441" y="153910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04E88CE3-609C-6D1B-B289-E6B7216F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441" y="1539109"/>
                <a:ext cx="474937" cy="430887"/>
              </a:xfrm>
              <a:prstGeom prst="rect">
                <a:avLst/>
              </a:prstGeom>
              <a:blipFill>
                <a:blip r:embed="rId23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6D8F72DC-D267-3BC0-8444-74E6598E4780}"/>
                  </a:ext>
                </a:extLst>
              </p:cNvPr>
              <p:cNvSpPr txBox="1"/>
              <p:nvPr/>
            </p:nvSpPr>
            <p:spPr>
              <a:xfrm>
                <a:off x="9047724" y="2619612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6D8F72DC-D267-3BC0-8444-74E6598E4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724" y="2619612"/>
                <a:ext cx="474937" cy="430887"/>
              </a:xfrm>
              <a:prstGeom prst="rect">
                <a:avLst/>
              </a:prstGeom>
              <a:blipFill>
                <a:blip r:embed="rId17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016AA77-03BA-694E-526A-FFE2F1A06247}"/>
                  </a:ext>
                </a:extLst>
              </p:cNvPr>
              <p:cNvSpPr txBox="1"/>
              <p:nvPr/>
            </p:nvSpPr>
            <p:spPr>
              <a:xfrm>
                <a:off x="9047724" y="3792942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016AA77-03BA-694E-526A-FFE2F1A06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724" y="3792942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矩形 124">
            <a:extLst>
              <a:ext uri="{FF2B5EF4-FFF2-40B4-BE49-F238E27FC236}">
                <a16:creationId xmlns:a16="http://schemas.microsoft.com/office/drawing/2014/main" id="{EA357927-EE09-77A7-2BF3-549CD5F25CBB}"/>
              </a:ext>
            </a:extLst>
          </p:cNvPr>
          <p:cNvSpPr/>
          <p:nvPr/>
        </p:nvSpPr>
        <p:spPr>
          <a:xfrm>
            <a:off x="400535" y="339756"/>
            <a:ext cx="441295" cy="42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0971DA0C-E6EF-C387-36B8-7345A6CC56F2}"/>
              </a:ext>
            </a:extLst>
          </p:cNvPr>
          <p:cNvSpPr/>
          <p:nvPr/>
        </p:nvSpPr>
        <p:spPr>
          <a:xfrm>
            <a:off x="383313" y="993519"/>
            <a:ext cx="471531" cy="423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29FBD03A-FA0B-14C4-F957-D6646A423E65}"/>
              </a:ext>
            </a:extLst>
          </p:cNvPr>
          <p:cNvSpPr/>
          <p:nvPr/>
        </p:nvSpPr>
        <p:spPr>
          <a:xfrm>
            <a:off x="398431" y="1649921"/>
            <a:ext cx="441295" cy="4239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7DC7B36D-3B6F-D460-6CAF-03A7E5587B9A}"/>
                  </a:ext>
                </a:extLst>
              </p:cNvPr>
              <p:cNvSpPr txBox="1"/>
              <p:nvPr/>
            </p:nvSpPr>
            <p:spPr>
              <a:xfrm>
                <a:off x="930953" y="301523"/>
                <a:ext cx="206775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𝐹𝑒𝑎𝑡𝑢𝑟𝑒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𝑅𝑒𝑔𝑟𝑒𝑠𝑠𝑖𝑜𝑛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7DC7B36D-3B6F-D460-6CAF-03A7E5587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53" y="301523"/>
                <a:ext cx="2067753" cy="391902"/>
              </a:xfrm>
              <a:prstGeom prst="rect">
                <a:avLst/>
              </a:prstGeom>
              <a:blipFill>
                <a:blip r:embed="rId2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B43C7FBD-E115-E9A1-6185-A8B9740E7BE6}"/>
                  </a:ext>
                </a:extLst>
              </p:cNvPr>
              <p:cNvSpPr txBox="1"/>
              <p:nvPr/>
            </p:nvSpPr>
            <p:spPr>
              <a:xfrm>
                <a:off x="994328" y="930617"/>
                <a:ext cx="2067753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𝐹𝑒𝑎𝑡𝑢𝑟𝑒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𝐶𝑙𝑎𝑠𝑠𝑖𝑓𝑖𝑐𝑎𝑡𝑖𝑜𝑛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B43C7FBD-E115-E9A1-6185-A8B9740E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28" y="930617"/>
                <a:ext cx="2067753" cy="391582"/>
              </a:xfrm>
              <a:prstGeom prst="rect">
                <a:avLst/>
              </a:prstGeom>
              <a:blipFill>
                <a:blip r:embed="rId25"/>
                <a:stretch>
                  <a:fillRect r="-5015"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17A11D7E-0BA5-7096-0E03-1A1152EDDA78}"/>
                  </a:ext>
                </a:extLst>
              </p:cNvPr>
              <p:cNvSpPr txBox="1"/>
              <p:nvPr/>
            </p:nvSpPr>
            <p:spPr>
              <a:xfrm>
                <a:off x="991209" y="1570922"/>
                <a:ext cx="206775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𝐹𝑒𝑎𝑡𝑢𝑟𝑒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𝑚𝑒𝑟𝑔𝑒𝑑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17A11D7E-0BA5-7096-0E03-1A1152EDD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09" y="1570922"/>
                <a:ext cx="2067753" cy="391902"/>
              </a:xfrm>
              <a:prstGeom prst="rect">
                <a:avLst/>
              </a:prstGeom>
              <a:blipFill>
                <a:blip r:embed="rId2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DDA3BB73-4E74-FBF8-BAE0-C05D28E8E8A6}"/>
              </a:ext>
            </a:extLst>
          </p:cNvPr>
          <p:cNvCxnSpPr>
            <a:cxnSpLocks/>
          </p:cNvCxnSpPr>
          <p:nvPr/>
        </p:nvCxnSpPr>
        <p:spPr>
          <a:xfrm>
            <a:off x="777819" y="480448"/>
            <a:ext cx="285061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488299A7-77B3-842A-90F3-4E3A079E8017}"/>
              </a:ext>
            </a:extLst>
          </p:cNvPr>
          <p:cNvCxnSpPr>
            <a:cxnSpLocks/>
          </p:cNvCxnSpPr>
          <p:nvPr/>
        </p:nvCxnSpPr>
        <p:spPr>
          <a:xfrm>
            <a:off x="777819" y="1126408"/>
            <a:ext cx="285061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BEE93F62-BE57-2060-8036-FB6CCB7D250E}"/>
              </a:ext>
            </a:extLst>
          </p:cNvPr>
          <p:cNvCxnSpPr>
            <a:cxnSpLocks/>
          </p:cNvCxnSpPr>
          <p:nvPr/>
        </p:nvCxnSpPr>
        <p:spPr>
          <a:xfrm>
            <a:off x="777819" y="1797762"/>
            <a:ext cx="285061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0D7BD5F8-4D9B-3073-A29E-9D4D8800BBAB}"/>
                  </a:ext>
                </a:extLst>
              </p:cNvPr>
              <p:cNvSpPr txBox="1"/>
              <p:nvPr/>
            </p:nvSpPr>
            <p:spPr>
              <a:xfrm>
                <a:off x="5774299" y="1578856"/>
                <a:ext cx="1852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𝑀𝑜𝑑𝑢𝑙𝑒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0D7BD5F8-4D9B-3073-A29E-9D4D8800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299" y="1578856"/>
                <a:ext cx="1852944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8F4A5D1-7223-4FC5-C51B-2540D122AC73}"/>
                  </a:ext>
                </a:extLst>
              </p:cNvPr>
              <p:cNvSpPr txBox="1"/>
              <p:nvPr/>
            </p:nvSpPr>
            <p:spPr>
              <a:xfrm>
                <a:off x="9979489" y="4868440"/>
                <a:ext cx="1852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𝐿𝑎𝑏𝑙𝑒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𝐴𝑠𝑠𝑖𝑔𝑛𝑚𝑒𝑛𝑡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8F4A5D1-7223-4FC5-C51B-2540D122A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489" y="4868440"/>
                <a:ext cx="1852944" cy="369332"/>
              </a:xfrm>
              <a:prstGeom prst="rect">
                <a:avLst/>
              </a:prstGeom>
              <a:blipFill>
                <a:blip r:embed="rId28"/>
                <a:stretch>
                  <a:fillRect r="-10526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A4D73137-189E-A934-B0CF-926401E6EE89}"/>
                  </a:ext>
                </a:extLst>
              </p:cNvPr>
              <p:cNvSpPr txBox="1"/>
              <p:nvPr/>
            </p:nvSpPr>
            <p:spPr>
              <a:xfrm>
                <a:off x="7008759" y="4132727"/>
                <a:ext cx="1852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𝐻𝑒𝑎𝑑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A4D73137-189E-A934-B0CF-926401E6E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59" y="4132727"/>
                <a:ext cx="1852944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29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749CF-8C28-5652-C6C1-47FC3F4A6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67DA2ED8-F4DD-111E-E6A3-99AF045024BD}"/>
              </a:ext>
            </a:extLst>
          </p:cNvPr>
          <p:cNvSpPr/>
          <p:nvPr/>
        </p:nvSpPr>
        <p:spPr>
          <a:xfrm>
            <a:off x="3194622" y="2395287"/>
            <a:ext cx="8784727" cy="2110079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17BD9C7-BC24-EA5E-4098-3096449C9998}"/>
              </a:ext>
            </a:extLst>
          </p:cNvPr>
          <p:cNvSpPr txBox="1"/>
          <p:nvPr/>
        </p:nvSpPr>
        <p:spPr>
          <a:xfrm>
            <a:off x="-1239615" y="1637336"/>
            <a:ext cx="131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DFM</a:t>
            </a:r>
            <a:r>
              <a:rPr lang="zh-CN" altLang="en-US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ECC3C8-7D24-2E9F-F3A6-98A7D63B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8" t="33981" r="29717" b="795"/>
          <a:stretch/>
        </p:blipFill>
        <p:spPr>
          <a:xfrm>
            <a:off x="211284" y="2982380"/>
            <a:ext cx="1139687" cy="131460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1083C5-D53A-031E-B7DA-B24A5069532C}"/>
                  </a:ext>
                </a:extLst>
              </p:cNvPr>
              <p:cNvSpPr txBox="1"/>
              <p:nvPr/>
            </p:nvSpPr>
            <p:spPr>
              <a:xfrm>
                <a:off x="1270186" y="2782441"/>
                <a:ext cx="96949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𝐵𝑎𝑐𝑘𝐵𝑜𝑛𝑒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𝐹𝑃𝑁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1083C5-D53A-031E-B7DA-B24A50695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186" y="2782441"/>
                <a:ext cx="969496" cy="738664"/>
              </a:xfrm>
              <a:prstGeom prst="rect">
                <a:avLst/>
              </a:prstGeom>
              <a:blipFill>
                <a:blip r:embed="rId3"/>
                <a:stretch>
                  <a:fillRect l="-5031" r="-3774" b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6680CD3E-9A6A-C101-47DE-56F3D1694DA5}"/>
              </a:ext>
            </a:extLst>
          </p:cNvPr>
          <p:cNvSpPr/>
          <p:nvPr/>
        </p:nvSpPr>
        <p:spPr>
          <a:xfrm>
            <a:off x="1994996" y="2831901"/>
            <a:ext cx="1004862" cy="123685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787A78-1373-70A3-2984-71C86C7A6B3A}"/>
                  </a:ext>
                </a:extLst>
              </p:cNvPr>
              <p:cNvSpPr txBox="1"/>
              <p:nvPr/>
            </p:nvSpPr>
            <p:spPr>
              <a:xfrm>
                <a:off x="1693001" y="4110818"/>
                <a:ext cx="13472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𝑀𝑎𝑝𝑠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787A78-1373-70A3-2984-71C86C7A6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001" y="4110818"/>
                <a:ext cx="1347228" cy="246221"/>
              </a:xfrm>
              <a:prstGeom prst="rect">
                <a:avLst/>
              </a:prstGeom>
              <a:blipFill>
                <a:blip r:embed="rId4"/>
                <a:stretch>
                  <a:fillRect l="-2715" r="-3620" b="-29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D8DB7053-BE13-B5A9-652C-78CCCB80E661}"/>
              </a:ext>
            </a:extLst>
          </p:cNvPr>
          <p:cNvSpPr/>
          <p:nvPr/>
        </p:nvSpPr>
        <p:spPr>
          <a:xfrm rot="16200000">
            <a:off x="6361976" y="2174962"/>
            <a:ext cx="201047" cy="18813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AE690484-4E7D-BECD-3ADA-E1C7F7ABA26A}"/>
              </a:ext>
            </a:extLst>
          </p:cNvPr>
          <p:cNvSpPr/>
          <p:nvPr/>
        </p:nvSpPr>
        <p:spPr>
          <a:xfrm rot="5400000">
            <a:off x="8395482" y="2191382"/>
            <a:ext cx="233883" cy="18812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70DA307-4912-415F-D2D9-4D0C5D67B4DC}"/>
                  </a:ext>
                </a:extLst>
              </p:cNvPr>
              <p:cNvSpPr/>
              <p:nvPr/>
            </p:nvSpPr>
            <p:spPr>
              <a:xfrm>
                <a:off x="10253651" y="2604590"/>
                <a:ext cx="1519001" cy="557056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zh-CN" alt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2170BA6-B235-22FF-412A-D8F935DD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651" y="2604590"/>
                <a:ext cx="1519001" cy="557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B7E5882-5FC0-E8EE-5083-2715351F1A26}"/>
                  </a:ext>
                </a:extLst>
              </p:cNvPr>
              <p:cNvSpPr/>
              <p:nvPr/>
            </p:nvSpPr>
            <p:spPr>
              <a:xfrm>
                <a:off x="10233997" y="3453868"/>
                <a:ext cx="1558310" cy="421941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𝐶𝑙𝑎𝑠𝑠𝑖𝑓𝑖𝑐𝑎𝑡𝑖𝑜𝑛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77C02AE-61D4-65F6-BAFF-B6FEC5195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97" y="3453868"/>
                <a:ext cx="1558310" cy="421941"/>
              </a:xfrm>
              <a:prstGeom prst="rect">
                <a:avLst/>
              </a:prstGeom>
              <a:blipFill>
                <a:blip r:embed="rId6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C8DC9BBE-8A2B-DD0A-6EE5-49FF9CC9AB8F}"/>
              </a:ext>
            </a:extLst>
          </p:cNvPr>
          <p:cNvCxnSpPr>
            <a:cxnSpLocks/>
          </p:cNvCxnSpPr>
          <p:nvPr/>
        </p:nvCxnSpPr>
        <p:spPr>
          <a:xfrm>
            <a:off x="3313990" y="3574722"/>
            <a:ext cx="813529" cy="419695"/>
          </a:xfrm>
          <a:prstGeom prst="bentConnector3">
            <a:avLst>
              <a:gd name="adj1" fmla="val 26475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EDD4D3E9-451F-52D0-6823-DD14E8EAA754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263137" y="3119926"/>
            <a:ext cx="877790" cy="454796"/>
          </a:xfrm>
          <a:prstGeom prst="bentConnector3">
            <a:avLst>
              <a:gd name="adj1" fmla="val 3062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0F3121E-2A65-8167-4C2F-97CB03D1E442}"/>
              </a:ext>
            </a:extLst>
          </p:cNvPr>
          <p:cNvSpPr/>
          <p:nvPr/>
        </p:nvSpPr>
        <p:spPr>
          <a:xfrm>
            <a:off x="4140927" y="2841398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132AC87-9B7D-789A-A71E-5B82F86C1CAC}"/>
              </a:ext>
            </a:extLst>
          </p:cNvPr>
          <p:cNvSpPr/>
          <p:nvPr/>
        </p:nvSpPr>
        <p:spPr>
          <a:xfrm>
            <a:off x="5116771" y="2791131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5C46FF5-C494-1084-D7BE-14E9524FBF39}"/>
              </a:ext>
            </a:extLst>
          </p:cNvPr>
          <p:cNvSpPr/>
          <p:nvPr/>
        </p:nvSpPr>
        <p:spPr>
          <a:xfrm>
            <a:off x="6160095" y="2710658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2096634-15E5-358B-67C2-D84D00AA6B23}"/>
              </a:ext>
            </a:extLst>
          </p:cNvPr>
          <p:cNvSpPr/>
          <p:nvPr/>
        </p:nvSpPr>
        <p:spPr>
          <a:xfrm>
            <a:off x="4130000" y="3704607"/>
            <a:ext cx="604806" cy="5570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7AEFF64-CC8B-955F-833E-A1B5174A1DD1}"/>
              </a:ext>
            </a:extLst>
          </p:cNvPr>
          <p:cNvSpPr/>
          <p:nvPr/>
        </p:nvSpPr>
        <p:spPr>
          <a:xfrm>
            <a:off x="5091739" y="3649651"/>
            <a:ext cx="604806" cy="5570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EFBCB80-CF53-C13B-E975-04BFFA944667}"/>
              </a:ext>
            </a:extLst>
          </p:cNvPr>
          <p:cNvSpPr/>
          <p:nvPr/>
        </p:nvSpPr>
        <p:spPr>
          <a:xfrm>
            <a:off x="6161545" y="3553276"/>
            <a:ext cx="604806" cy="5570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1363E98-D4AC-70DF-6BF2-162FB3D73AB8}"/>
              </a:ext>
            </a:extLst>
          </p:cNvPr>
          <p:cNvSpPr/>
          <p:nvPr/>
        </p:nvSpPr>
        <p:spPr>
          <a:xfrm>
            <a:off x="9522661" y="2670795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FDABE0A-4765-5CAE-5F4E-160BC848DAEE}"/>
              </a:ext>
            </a:extLst>
          </p:cNvPr>
          <p:cNvSpPr/>
          <p:nvPr/>
        </p:nvSpPr>
        <p:spPr>
          <a:xfrm>
            <a:off x="9524496" y="3392352"/>
            <a:ext cx="604806" cy="5570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1D22616C-28FD-3A49-9858-59C2DF42C609}"/>
              </a:ext>
            </a:extLst>
          </p:cNvPr>
          <p:cNvCxnSpPr>
            <a:cxnSpLocks/>
          </p:cNvCxnSpPr>
          <p:nvPr/>
        </p:nvCxnSpPr>
        <p:spPr>
          <a:xfrm>
            <a:off x="6714948" y="3027566"/>
            <a:ext cx="964323" cy="384308"/>
          </a:xfrm>
          <a:prstGeom prst="bentConnector3">
            <a:avLst>
              <a:gd name="adj1" fmla="val 52205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B03EAC23-B5D2-9CF7-A58B-DE414A6B1182}"/>
              </a:ext>
            </a:extLst>
          </p:cNvPr>
          <p:cNvCxnSpPr>
            <a:cxnSpLocks/>
          </p:cNvCxnSpPr>
          <p:nvPr/>
        </p:nvCxnSpPr>
        <p:spPr>
          <a:xfrm flipV="1">
            <a:off x="6755291" y="3411874"/>
            <a:ext cx="923980" cy="429699"/>
          </a:xfrm>
          <a:prstGeom prst="bentConnector3">
            <a:avLst>
              <a:gd name="adj1" fmla="val 5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DFDBFCC4-4E72-209B-6153-42BC50889E4F}"/>
              </a:ext>
            </a:extLst>
          </p:cNvPr>
          <p:cNvCxnSpPr>
            <a:cxnSpLocks/>
          </p:cNvCxnSpPr>
          <p:nvPr/>
        </p:nvCxnSpPr>
        <p:spPr>
          <a:xfrm flipV="1">
            <a:off x="8835794" y="3090390"/>
            <a:ext cx="650389" cy="263199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B07895F7-BEEB-92B0-EECD-444186B1622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47484" y="3203894"/>
            <a:ext cx="567888" cy="340880"/>
          </a:xfrm>
          <a:prstGeom prst="bentConnector3">
            <a:avLst>
              <a:gd name="adj1" fmla="val 99928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19D2B99A-45D0-FDF3-2B98-0C6A594E8028}"/>
                  </a:ext>
                </a:extLst>
              </p:cNvPr>
              <p:cNvSpPr/>
              <p:nvPr/>
            </p:nvSpPr>
            <p:spPr>
              <a:xfrm>
                <a:off x="7713147" y="3101222"/>
                <a:ext cx="1122647" cy="55705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𝑀𝑜𝑑𝑢𝑙𝑒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3090D2C-49C8-CE97-7860-BC5BD0832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147" y="3101222"/>
                <a:ext cx="1122647" cy="557056"/>
              </a:xfrm>
              <a:prstGeom prst="rect">
                <a:avLst/>
              </a:prstGeom>
              <a:blipFill>
                <a:blip r:embed="rId7"/>
                <a:stretch>
                  <a:fillRect b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>
            <a:extLst>
              <a:ext uri="{FF2B5EF4-FFF2-40B4-BE49-F238E27FC236}">
                <a16:creationId xmlns:a16="http://schemas.microsoft.com/office/drawing/2014/main" id="{1DAEC7E3-1B22-31FC-6752-E3457C87557A}"/>
              </a:ext>
            </a:extLst>
          </p:cNvPr>
          <p:cNvSpPr/>
          <p:nvPr/>
        </p:nvSpPr>
        <p:spPr>
          <a:xfrm>
            <a:off x="4483444" y="109207"/>
            <a:ext cx="6022868" cy="2033559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812C69E1-C857-5478-0EAD-57253A058EED}"/>
              </a:ext>
            </a:extLst>
          </p:cNvPr>
          <p:cNvSpPr/>
          <p:nvPr/>
        </p:nvSpPr>
        <p:spPr>
          <a:xfrm>
            <a:off x="4845460" y="434289"/>
            <a:ext cx="441295" cy="42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42B77A71-BF02-F544-159F-40128F251B16}"/>
              </a:ext>
            </a:extLst>
          </p:cNvPr>
          <p:cNvSpPr/>
          <p:nvPr/>
        </p:nvSpPr>
        <p:spPr>
          <a:xfrm>
            <a:off x="4845460" y="1329492"/>
            <a:ext cx="471531" cy="423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0" name="流程图: 或者 139">
            <a:extLst>
              <a:ext uri="{FF2B5EF4-FFF2-40B4-BE49-F238E27FC236}">
                <a16:creationId xmlns:a16="http://schemas.microsoft.com/office/drawing/2014/main" id="{71B19C83-A048-34B6-559C-5A294811634E}"/>
              </a:ext>
            </a:extLst>
          </p:cNvPr>
          <p:cNvSpPr/>
          <p:nvPr/>
        </p:nvSpPr>
        <p:spPr>
          <a:xfrm>
            <a:off x="5461448" y="917038"/>
            <a:ext cx="271670" cy="262270"/>
          </a:xfrm>
          <a:prstGeom prst="flowChar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2" name="连接符: 肘形 141">
            <a:extLst>
              <a:ext uri="{FF2B5EF4-FFF2-40B4-BE49-F238E27FC236}">
                <a16:creationId xmlns:a16="http://schemas.microsoft.com/office/drawing/2014/main" id="{3E16F1C5-38F9-A4DE-C14D-29EE073D279D}"/>
              </a:ext>
            </a:extLst>
          </p:cNvPr>
          <p:cNvCxnSpPr>
            <a:cxnSpLocks/>
            <a:endCxn id="140" idx="0"/>
          </p:cNvCxnSpPr>
          <p:nvPr/>
        </p:nvCxnSpPr>
        <p:spPr>
          <a:xfrm>
            <a:off x="5224267" y="555426"/>
            <a:ext cx="373016" cy="361612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连接符: 肘形 143">
            <a:extLst>
              <a:ext uri="{FF2B5EF4-FFF2-40B4-BE49-F238E27FC236}">
                <a16:creationId xmlns:a16="http://schemas.microsoft.com/office/drawing/2014/main" id="{00310350-CC22-214B-8727-8D7193F0DDD2}"/>
              </a:ext>
            </a:extLst>
          </p:cNvPr>
          <p:cNvCxnSpPr>
            <a:cxnSpLocks/>
            <a:endCxn id="140" idx="4"/>
          </p:cNvCxnSpPr>
          <p:nvPr/>
        </p:nvCxnSpPr>
        <p:spPr>
          <a:xfrm flipV="1">
            <a:off x="5224267" y="1179308"/>
            <a:ext cx="373016" cy="351601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BA17A874-C5ED-8B97-D558-91DA5BB54167}"/>
              </a:ext>
            </a:extLst>
          </p:cNvPr>
          <p:cNvCxnSpPr>
            <a:cxnSpLocks/>
          </p:cNvCxnSpPr>
          <p:nvPr/>
        </p:nvCxnSpPr>
        <p:spPr>
          <a:xfrm>
            <a:off x="1354429" y="3599808"/>
            <a:ext cx="59849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B89BD96D-7C21-9EE4-37AC-8B85E48F3CCE}"/>
              </a:ext>
            </a:extLst>
          </p:cNvPr>
          <p:cNvCxnSpPr>
            <a:cxnSpLocks/>
          </p:cNvCxnSpPr>
          <p:nvPr/>
        </p:nvCxnSpPr>
        <p:spPr>
          <a:xfrm>
            <a:off x="4667993" y="3991808"/>
            <a:ext cx="42751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90F3AFE6-94BD-4208-2C79-2F2B1EFB2EE1}"/>
              </a:ext>
            </a:extLst>
          </p:cNvPr>
          <p:cNvCxnSpPr>
            <a:cxnSpLocks/>
          </p:cNvCxnSpPr>
          <p:nvPr/>
        </p:nvCxnSpPr>
        <p:spPr>
          <a:xfrm>
            <a:off x="4667993" y="3119926"/>
            <a:ext cx="46184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3722C392-4542-D49A-E51F-9D359986BF89}"/>
              </a:ext>
            </a:extLst>
          </p:cNvPr>
          <p:cNvCxnSpPr>
            <a:cxnSpLocks/>
          </p:cNvCxnSpPr>
          <p:nvPr/>
        </p:nvCxnSpPr>
        <p:spPr>
          <a:xfrm>
            <a:off x="5668345" y="3101222"/>
            <a:ext cx="40654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88B190E2-B12F-F401-ABB8-66E55FD0B52E}"/>
              </a:ext>
            </a:extLst>
          </p:cNvPr>
          <p:cNvCxnSpPr>
            <a:cxnSpLocks/>
          </p:cNvCxnSpPr>
          <p:nvPr/>
        </p:nvCxnSpPr>
        <p:spPr>
          <a:xfrm>
            <a:off x="5668345" y="3991808"/>
            <a:ext cx="43474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6E6A49C5-FA20-3623-06B7-B123AECBCE2B}"/>
              </a:ext>
            </a:extLst>
          </p:cNvPr>
          <p:cNvSpPr/>
          <p:nvPr/>
        </p:nvSpPr>
        <p:spPr>
          <a:xfrm>
            <a:off x="6202610" y="836189"/>
            <a:ext cx="441295" cy="4239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C1E00622-FBC0-5C51-5DCE-652C813F8D73}"/>
              </a:ext>
            </a:extLst>
          </p:cNvPr>
          <p:cNvSpPr/>
          <p:nvPr/>
        </p:nvSpPr>
        <p:spPr>
          <a:xfrm>
            <a:off x="7048353" y="825661"/>
            <a:ext cx="441295" cy="4239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889E608D-41C5-DA0E-5B4A-B592A1F81FC1}"/>
              </a:ext>
            </a:extLst>
          </p:cNvPr>
          <p:cNvSpPr/>
          <p:nvPr/>
        </p:nvSpPr>
        <p:spPr>
          <a:xfrm>
            <a:off x="7836452" y="810539"/>
            <a:ext cx="441295" cy="4239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CD311908-29EE-C396-ADA8-4461259C0EC2}"/>
              </a:ext>
            </a:extLst>
          </p:cNvPr>
          <p:cNvCxnSpPr>
            <a:cxnSpLocks/>
          </p:cNvCxnSpPr>
          <p:nvPr/>
        </p:nvCxnSpPr>
        <p:spPr>
          <a:xfrm>
            <a:off x="5764509" y="1037645"/>
            <a:ext cx="438101" cy="105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4010BAB5-E66A-B1DA-A95E-C0348019EECA}"/>
              </a:ext>
            </a:extLst>
          </p:cNvPr>
          <p:cNvCxnSpPr>
            <a:cxnSpLocks/>
          </p:cNvCxnSpPr>
          <p:nvPr/>
        </p:nvCxnSpPr>
        <p:spPr>
          <a:xfrm>
            <a:off x="6570233" y="1027117"/>
            <a:ext cx="473054" cy="105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E8F2B3C9-913A-D2AA-3D5A-40635C79F54E}"/>
              </a:ext>
            </a:extLst>
          </p:cNvPr>
          <p:cNvCxnSpPr>
            <a:cxnSpLocks/>
          </p:cNvCxnSpPr>
          <p:nvPr/>
        </p:nvCxnSpPr>
        <p:spPr>
          <a:xfrm>
            <a:off x="7406191" y="1037645"/>
            <a:ext cx="430261" cy="105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EEB3614B-847E-4C46-F857-99BCFE640C3D}"/>
              </a:ext>
            </a:extLst>
          </p:cNvPr>
          <p:cNvCxnSpPr>
            <a:cxnSpLocks/>
          </p:cNvCxnSpPr>
          <p:nvPr/>
        </p:nvCxnSpPr>
        <p:spPr>
          <a:xfrm flipV="1">
            <a:off x="8214397" y="581783"/>
            <a:ext cx="668677" cy="422352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连接符: 肘形 167">
            <a:extLst>
              <a:ext uri="{FF2B5EF4-FFF2-40B4-BE49-F238E27FC236}">
                <a16:creationId xmlns:a16="http://schemas.microsoft.com/office/drawing/2014/main" id="{95B4B284-10F4-E17B-114C-2381146662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28959" y="1000927"/>
            <a:ext cx="773890" cy="334339"/>
          </a:xfrm>
          <a:prstGeom prst="bentConnector3">
            <a:avLst>
              <a:gd name="adj1" fmla="val 99461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>
            <a:extLst>
              <a:ext uri="{FF2B5EF4-FFF2-40B4-BE49-F238E27FC236}">
                <a16:creationId xmlns:a16="http://schemas.microsoft.com/office/drawing/2014/main" id="{9AA5E4EC-8265-2F54-CB10-8E8888D07A98}"/>
              </a:ext>
            </a:extLst>
          </p:cNvPr>
          <p:cNvSpPr/>
          <p:nvPr/>
        </p:nvSpPr>
        <p:spPr>
          <a:xfrm>
            <a:off x="8921667" y="357184"/>
            <a:ext cx="441295" cy="42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8B675AD6-01A5-93C8-D142-B299ED114792}"/>
              </a:ext>
            </a:extLst>
          </p:cNvPr>
          <p:cNvSpPr/>
          <p:nvPr/>
        </p:nvSpPr>
        <p:spPr>
          <a:xfrm>
            <a:off x="8894362" y="1300197"/>
            <a:ext cx="471531" cy="423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50E59340-F97E-EABA-B02A-7E6D3B440842}"/>
              </a:ext>
            </a:extLst>
          </p:cNvPr>
          <p:cNvSpPr/>
          <p:nvPr/>
        </p:nvSpPr>
        <p:spPr>
          <a:xfrm>
            <a:off x="9758345" y="331362"/>
            <a:ext cx="441295" cy="42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6456566B-2508-CE37-5D26-80F8C5F99643}"/>
              </a:ext>
            </a:extLst>
          </p:cNvPr>
          <p:cNvSpPr/>
          <p:nvPr/>
        </p:nvSpPr>
        <p:spPr>
          <a:xfrm>
            <a:off x="9731405" y="1259687"/>
            <a:ext cx="471531" cy="423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ACA48F3A-ED27-A187-3C00-9CA51B56DCAF}"/>
              </a:ext>
            </a:extLst>
          </p:cNvPr>
          <p:cNvCxnSpPr>
            <a:cxnSpLocks/>
          </p:cNvCxnSpPr>
          <p:nvPr/>
        </p:nvCxnSpPr>
        <p:spPr>
          <a:xfrm>
            <a:off x="9306796" y="578051"/>
            <a:ext cx="424609" cy="134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75074529-1A9B-0C8B-EE1F-4C80423E3C32}"/>
              </a:ext>
            </a:extLst>
          </p:cNvPr>
          <p:cNvCxnSpPr>
            <a:cxnSpLocks/>
          </p:cNvCxnSpPr>
          <p:nvPr/>
        </p:nvCxnSpPr>
        <p:spPr>
          <a:xfrm flipV="1">
            <a:off x="9295285" y="1525586"/>
            <a:ext cx="436120" cy="1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箭头: 右 181">
            <a:extLst>
              <a:ext uri="{FF2B5EF4-FFF2-40B4-BE49-F238E27FC236}">
                <a16:creationId xmlns:a16="http://schemas.microsoft.com/office/drawing/2014/main" id="{1CC0D485-7044-700C-ECCD-C3C209B684F6}"/>
              </a:ext>
            </a:extLst>
          </p:cNvPr>
          <p:cNvSpPr/>
          <p:nvPr/>
        </p:nvSpPr>
        <p:spPr>
          <a:xfrm rot="16200000">
            <a:off x="9550707" y="4620229"/>
            <a:ext cx="312752" cy="18812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3" name="箭头: 右 182">
            <a:extLst>
              <a:ext uri="{FF2B5EF4-FFF2-40B4-BE49-F238E27FC236}">
                <a16:creationId xmlns:a16="http://schemas.microsoft.com/office/drawing/2014/main" id="{1E981545-F00A-BC24-2461-945A88064EE1}"/>
              </a:ext>
            </a:extLst>
          </p:cNvPr>
          <p:cNvSpPr/>
          <p:nvPr/>
        </p:nvSpPr>
        <p:spPr>
          <a:xfrm rot="5400000">
            <a:off x="10101483" y="4627331"/>
            <a:ext cx="312754" cy="188129"/>
          </a:xfrm>
          <a:prstGeom prst="rightArrow">
            <a:avLst>
              <a:gd name="adj1" fmla="val 57536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3E0B7DC-F4B4-AD12-8609-31730C5299D0}"/>
              </a:ext>
            </a:extLst>
          </p:cNvPr>
          <p:cNvSpPr/>
          <p:nvPr/>
        </p:nvSpPr>
        <p:spPr>
          <a:xfrm>
            <a:off x="3194622" y="4821289"/>
            <a:ext cx="8784727" cy="1919489"/>
          </a:xfrm>
          <a:prstGeom prst="rect">
            <a:avLst/>
          </a:prstGeom>
          <a:solidFill>
            <a:schemeClr val="bg1">
              <a:lumMod val="65000"/>
              <a:alpha val="4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6B5AC3FD-226B-820B-6FCF-F08A5CECBEB4}"/>
              </a:ext>
            </a:extLst>
          </p:cNvPr>
          <p:cNvGrpSpPr/>
          <p:nvPr/>
        </p:nvGrpSpPr>
        <p:grpSpPr>
          <a:xfrm>
            <a:off x="3304327" y="5266987"/>
            <a:ext cx="1538177" cy="1419611"/>
            <a:chOff x="1981896" y="2124450"/>
            <a:chExt cx="1707328" cy="1617642"/>
          </a:xfrm>
        </p:grpSpPr>
        <p:pic>
          <p:nvPicPr>
            <p:cNvPr id="186" name="图片 185">
              <a:extLst>
                <a:ext uri="{FF2B5EF4-FFF2-40B4-BE49-F238E27FC236}">
                  <a16:creationId xmlns:a16="http://schemas.microsoft.com/office/drawing/2014/main" id="{E0264A28-2767-5319-1634-44A7C4E5E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2678" t="21327" r="20446" b="11281"/>
            <a:stretch/>
          </p:blipFill>
          <p:spPr>
            <a:xfrm>
              <a:off x="1981896" y="2124450"/>
              <a:ext cx="1707328" cy="1617642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6A2446B6-F4F2-D64E-0F5A-A9C47F9D314D}"/>
                </a:ext>
              </a:extLst>
            </p:cNvPr>
            <p:cNvSpPr/>
            <p:nvPr/>
          </p:nvSpPr>
          <p:spPr>
            <a:xfrm>
              <a:off x="2445988" y="2668137"/>
              <a:ext cx="712207" cy="68921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951256B2-F750-734D-E4CB-24DC3E6311B7}"/>
                </a:ext>
              </a:extLst>
            </p:cNvPr>
            <p:cNvSpPr/>
            <p:nvPr/>
          </p:nvSpPr>
          <p:spPr>
            <a:xfrm>
              <a:off x="2613678" y="2440674"/>
              <a:ext cx="376825" cy="1144138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E074507B-5919-615C-4DC7-9E19260F4202}"/>
                </a:ext>
              </a:extLst>
            </p:cNvPr>
            <p:cNvSpPr/>
            <p:nvPr/>
          </p:nvSpPr>
          <p:spPr>
            <a:xfrm>
              <a:off x="2246765" y="2873478"/>
              <a:ext cx="1110649" cy="27853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B6B27E24-7B8D-B4B0-22C1-329A281B9DA1}"/>
                  </a:ext>
                </a:extLst>
              </p:cNvPr>
              <p:cNvSpPr txBox="1"/>
              <p:nvPr/>
            </p:nvSpPr>
            <p:spPr>
              <a:xfrm>
                <a:off x="3282531" y="4885036"/>
                <a:ext cx="160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𝑎𝑛𝑐h𝑜𝑟𝑠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B6B27E24-7B8D-B4B0-22C1-329A281B9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531" y="4885036"/>
                <a:ext cx="1607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文本框 192">
            <a:extLst>
              <a:ext uri="{FF2B5EF4-FFF2-40B4-BE49-F238E27FC236}">
                <a16:creationId xmlns:a16="http://schemas.microsoft.com/office/drawing/2014/main" id="{216ED904-D90F-2C08-1080-6AA9505C1DF2}"/>
              </a:ext>
            </a:extLst>
          </p:cNvPr>
          <p:cNvSpPr txBox="1"/>
          <p:nvPr/>
        </p:nvSpPr>
        <p:spPr>
          <a:xfrm>
            <a:off x="4727725" y="5461156"/>
            <a:ext cx="687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+</a:t>
            </a:r>
            <a:endParaRPr lang="zh-CN" altLang="en-US" sz="6000" dirty="0"/>
          </a:p>
        </p:txBody>
      </p:sp>
      <p:pic>
        <p:nvPicPr>
          <p:cNvPr id="196" name="图片 195">
            <a:extLst>
              <a:ext uri="{FF2B5EF4-FFF2-40B4-BE49-F238E27FC236}">
                <a16:creationId xmlns:a16="http://schemas.microsoft.com/office/drawing/2014/main" id="{3000F836-2640-801C-37E6-6B18FAC587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678" t="21327" r="20446" b="11281"/>
          <a:stretch/>
        </p:blipFill>
        <p:spPr>
          <a:xfrm>
            <a:off x="5364566" y="5256295"/>
            <a:ext cx="1538177" cy="14196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8" name="矩形 197">
            <a:extLst>
              <a:ext uri="{FF2B5EF4-FFF2-40B4-BE49-F238E27FC236}">
                <a16:creationId xmlns:a16="http://schemas.microsoft.com/office/drawing/2014/main" id="{34362302-CAB4-8D85-9EC9-E18776A853D8}"/>
              </a:ext>
            </a:extLst>
          </p:cNvPr>
          <p:cNvSpPr/>
          <p:nvPr/>
        </p:nvSpPr>
        <p:spPr>
          <a:xfrm rot="19112886">
            <a:off x="5913620" y="5480597"/>
            <a:ext cx="500251" cy="1004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52C8AF6F-A8E7-78A1-95E5-D33FE9FD1077}"/>
              </a:ext>
            </a:extLst>
          </p:cNvPr>
          <p:cNvSpPr/>
          <p:nvPr/>
        </p:nvSpPr>
        <p:spPr>
          <a:xfrm rot="19112886">
            <a:off x="5773281" y="5712377"/>
            <a:ext cx="762597" cy="645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9D719021-1132-D036-77E3-8C60DECD0F33}"/>
              </a:ext>
            </a:extLst>
          </p:cNvPr>
          <p:cNvSpPr/>
          <p:nvPr/>
        </p:nvSpPr>
        <p:spPr>
          <a:xfrm rot="20555611">
            <a:off x="5794163" y="5485342"/>
            <a:ext cx="673011" cy="1055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9F43CC64-6B85-FD15-3263-367F1A4D5514}"/>
                  </a:ext>
                </a:extLst>
              </p:cNvPr>
              <p:cNvSpPr txBox="1"/>
              <p:nvPr/>
            </p:nvSpPr>
            <p:spPr>
              <a:xfrm>
                <a:off x="5560722" y="4897655"/>
                <a:ext cx="120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9F43CC64-6B85-FD15-3263-367F1A4D5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722" y="4897655"/>
                <a:ext cx="1206046" cy="369332"/>
              </a:xfrm>
              <a:prstGeom prst="rect">
                <a:avLst/>
              </a:prstGeom>
              <a:blipFill>
                <a:blip r:embed="rId10"/>
                <a:stretch>
                  <a:fillRect l="-1515" r="-1313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矩形 203">
            <a:extLst>
              <a:ext uri="{FF2B5EF4-FFF2-40B4-BE49-F238E27FC236}">
                <a16:creationId xmlns:a16="http://schemas.microsoft.com/office/drawing/2014/main" id="{3F768499-FD8E-429D-3E65-44E36C3599E2}"/>
              </a:ext>
            </a:extLst>
          </p:cNvPr>
          <p:cNvSpPr/>
          <p:nvPr/>
        </p:nvSpPr>
        <p:spPr>
          <a:xfrm rot="18956310">
            <a:off x="3670491" y="5544343"/>
            <a:ext cx="713098" cy="85389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1732B58C-130A-FD5D-69EF-CADDFE51B565}"/>
                  </a:ext>
                </a:extLst>
              </p:cNvPr>
              <p:cNvSpPr/>
              <p:nvPr/>
            </p:nvSpPr>
            <p:spPr>
              <a:xfrm>
                <a:off x="7189858" y="5665260"/>
                <a:ext cx="1041014" cy="55705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𝑃𝑜𝑡𝑒𝑛𝑡𝑖𝑎𝑙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1732B58C-130A-FD5D-69EF-CADDFE51B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58" y="5665260"/>
                <a:ext cx="1041014" cy="557056"/>
              </a:xfrm>
              <a:prstGeom prst="rect">
                <a:avLst/>
              </a:prstGeom>
              <a:blipFill>
                <a:blip r:embed="rId11"/>
                <a:stretch>
                  <a:fillRect l="-6936" r="-1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连接符: 肘形 213">
            <a:extLst>
              <a:ext uri="{FF2B5EF4-FFF2-40B4-BE49-F238E27FC236}">
                <a16:creationId xmlns:a16="http://schemas.microsoft.com/office/drawing/2014/main" id="{CECDB201-9E37-8B15-00C9-721FEA6EFDE7}"/>
              </a:ext>
            </a:extLst>
          </p:cNvPr>
          <p:cNvCxnSpPr>
            <a:cxnSpLocks/>
            <a:stCxn id="208" idx="3"/>
          </p:cNvCxnSpPr>
          <p:nvPr/>
        </p:nvCxnSpPr>
        <p:spPr>
          <a:xfrm flipV="1">
            <a:off x="8230872" y="5442319"/>
            <a:ext cx="549528" cy="501469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连接符: 肘形 214">
            <a:extLst>
              <a:ext uri="{FF2B5EF4-FFF2-40B4-BE49-F238E27FC236}">
                <a16:creationId xmlns:a16="http://schemas.microsoft.com/office/drawing/2014/main" id="{F9542EBB-15C5-6FCB-2687-4EC435C10C5B}"/>
              </a:ext>
            </a:extLst>
          </p:cNvPr>
          <p:cNvCxnSpPr>
            <a:cxnSpLocks/>
            <a:stCxn id="208" idx="3"/>
          </p:cNvCxnSpPr>
          <p:nvPr/>
        </p:nvCxnSpPr>
        <p:spPr>
          <a:xfrm>
            <a:off x="8230872" y="5943788"/>
            <a:ext cx="549039" cy="491336"/>
          </a:xfrm>
          <a:prstGeom prst="bentConnector3">
            <a:avLst>
              <a:gd name="adj1" fmla="val 5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240E3C6D-E4B9-06AC-9EE1-A6688596C959}"/>
                  </a:ext>
                </a:extLst>
              </p:cNvPr>
              <p:cNvSpPr/>
              <p:nvPr/>
            </p:nvSpPr>
            <p:spPr>
              <a:xfrm>
                <a:off x="8793978" y="5210847"/>
                <a:ext cx="1676853" cy="37880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𝑀𝑎𝑝𝑠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9D20CE3F-32CC-69BD-BC66-C1D6D6C60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978" y="5210847"/>
                <a:ext cx="1676853" cy="378804"/>
              </a:xfrm>
              <a:prstGeom prst="rect">
                <a:avLst/>
              </a:prstGeom>
              <a:blipFill>
                <a:blip r:embed="rId1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A1B08D2A-A754-9770-975E-07F5A71EE95E}"/>
              </a:ext>
            </a:extLst>
          </p:cNvPr>
          <p:cNvCxnSpPr>
            <a:cxnSpLocks/>
            <a:stCxn id="208" idx="3"/>
          </p:cNvCxnSpPr>
          <p:nvPr/>
        </p:nvCxnSpPr>
        <p:spPr>
          <a:xfrm>
            <a:off x="8230872" y="5943788"/>
            <a:ext cx="56310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122B861F-E8A0-220C-6DC6-9162C8319D72}"/>
                  </a:ext>
                </a:extLst>
              </p:cNvPr>
              <p:cNvSpPr/>
              <p:nvPr/>
            </p:nvSpPr>
            <p:spPr>
              <a:xfrm>
                <a:off x="8812228" y="5719566"/>
                <a:ext cx="1676853" cy="37880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𝑇𝑜𝑝𝐾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𝑀𝑒𝑡h𝑜𝑑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EDA65E55-B5EE-34A0-F099-47CDC9DCB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28" y="5719566"/>
                <a:ext cx="1676853" cy="378804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148EA4C-129D-3E48-3161-BC533858066D}"/>
                  </a:ext>
                </a:extLst>
              </p:cNvPr>
              <p:cNvSpPr/>
              <p:nvPr/>
            </p:nvSpPr>
            <p:spPr>
              <a:xfrm>
                <a:off x="8800406" y="6248734"/>
                <a:ext cx="1676853" cy="37880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9357227-3663-ADEC-DB64-AD147ADDD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406" y="6248734"/>
                <a:ext cx="1676853" cy="378804"/>
              </a:xfrm>
              <a:prstGeom prst="rect">
                <a:avLst/>
              </a:prstGeom>
              <a:blipFill>
                <a:blip r:embed="rId1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2AA0162-884B-C7EC-A74B-F6D43BA01265}"/>
                  </a:ext>
                </a:extLst>
              </p:cNvPr>
              <p:cNvSpPr/>
              <p:nvPr/>
            </p:nvSpPr>
            <p:spPr>
              <a:xfrm>
                <a:off x="11352602" y="5404309"/>
                <a:ext cx="516051" cy="37880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𝑃𝑜𝑠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2AA0162-884B-C7EC-A74B-F6D43BA012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602" y="5404309"/>
                <a:ext cx="516051" cy="378804"/>
              </a:xfrm>
              <a:prstGeom prst="rect">
                <a:avLst/>
              </a:prstGeom>
              <a:blipFill>
                <a:blip r:embed="rId15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D837FD-3EA7-D272-74FE-93EE00CA2233}"/>
                  </a:ext>
                </a:extLst>
              </p:cNvPr>
              <p:cNvSpPr/>
              <p:nvPr/>
            </p:nvSpPr>
            <p:spPr>
              <a:xfrm>
                <a:off x="11346963" y="6107715"/>
                <a:ext cx="521690" cy="37880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𝑁𝑒𝑔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39CABE1-2C39-2B7F-8DF0-0092D4472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963" y="6107715"/>
                <a:ext cx="521690" cy="378804"/>
              </a:xfrm>
              <a:prstGeom prst="rect">
                <a:avLst/>
              </a:prstGeom>
              <a:blipFill>
                <a:blip r:embed="rId16"/>
                <a:stretch>
                  <a:fillRect l="-14773" r="-4545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BE59A9FA-1FEF-BBD7-8918-C7B78D8E9F5B}"/>
              </a:ext>
            </a:extLst>
          </p:cNvPr>
          <p:cNvCxnSpPr>
            <a:cxnSpLocks/>
            <a:stCxn id="221" idx="3"/>
          </p:cNvCxnSpPr>
          <p:nvPr/>
        </p:nvCxnSpPr>
        <p:spPr>
          <a:xfrm>
            <a:off x="10470831" y="5400249"/>
            <a:ext cx="542958" cy="515824"/>
          </a:xfrm>
          <a:prstGeom prst="bentConnector3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7B28C36C-026E-16A8-B2BB-CA413A51A41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477259" y="5916073"/>
            <a:ext cx="536530" cy="522063"/>
          </a:xfrm>
          <a:prstGeom prst="bentConnector3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BDA7237-C780-99AF-ACB5-89296224845C}"/>
              </a:ext>
            </a:extLst>
          </p:cNvPr>
          <p:cNvCxnSpPr>
            <a:cxnSpLocks/>
            <a:stCxn id="230" idx="3"/>
          </p:cNvCxnSpPr>
          <p:nvPr/>
        </p:nvCxnSpPr>
        <p:spPr>
          <a:xfrm>
            <a:off x="10489081" y="5908968"/>
            <a:ext cx="524708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62A26F9C-94DB-3030-8E45-1A8B1D49092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11013789" y="5593711"/>
            <a:ext cx="338813" cy="322362"/>
          </a:xfrm>
          <a:prstGeom prst="bentConnector3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851B3E49-F53B-4173-EC86-6A8E76341574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946343" y="5908968"/>
            <a:ext cx="400620" cy="388149"/>
          </a:xfrm>
          <a:prstGeom prst="bentConnector3">
            <a:avLst>
              <a:gd name="adj1" fmla="val 60616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08798EA-3129-18E2-F21A-1F398B240645}"/>
                  </a:ext>
                </a:extLst>
              </p:cNvPr>
              <p:cNvSpPr txBox="1"/>
              <p:nvPr/>
            </p:nvSpPr>
            <p:spPr>
              <a:xfrm>
                <a:off x="3556716" y="2600403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F9DDD85-7120-D354-56F4-DE5A75A75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716" y="2600403"/>
                <a:ext cx="474937" cy="430887"/>
              </a:xfrm>
              <a:prstGeom prst="rect">
                <a:avLst/>
              </a:prstGeom>
              <a:blipFill>
                <a:blip r:embed="rId17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C50EB3B8-A3F4-186C-6FE4-AC977F7BB01B}"/>
                  </a:ext>
                </a:extLst>
              </p:cNvPr>
              <p:cNvSpPr txBox="1"/>
              <p:nvPr/>
            </p:nvSpPr>
            <p:spPr>
              <a:xfrm>
                <a:off x="5642555" y="259667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1DC8390-C053-70DA-00B1-E3163A4A9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555" y="2596679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E37B393C-EEB6-B0E0-8AF6-D90318A5023B}"/>
                  </a:ext>
                </a:extLst>
              </p:cNvPr>
              <p:cNvSpPr txBox="1"/>
              <p:nvPr/>
            </p:nvSpPr>
            <p:spPr>
              <a:xfrm>
                <a:off x="3561181" y="4034593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9C9942C-5C20-B4C7-957E-20046A0B0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181" y="4034593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3D0F8587-3AC4-590B-4927-FBDEA8368690}"/>
                  </a:ext>
                </a:extLst>
              </p:cNvPr>
              <p:cNvSpPr txBox="1"/>
              <p:nvPr/>
            </p:nvSpPr>
            <p:spPr>
              <a:xfrm>
                <a:off x="4660044" y="2595615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A963C3B-C152-CC24-49F1-982A6BA95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044" y="2595615"/>
                <a:ext cx="474937" cy="430887"/>
              </a:xfrm>
              <a:prstGeom prst="rect">
                <a:avLst/>
              </a:prstGeom>
              <a:blipFill>
                <a:blip r:embed="rId17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2D9F88EA-C57E-B68D-C531-8E9A73F7FF88}"/>
                  </a:ext>
                </a:extLst>
              </p:cNvPr>
              <p:cNvSpPr txBox="1"/>
              <p:nvPr/>
            </p:nvSpPr>
            <p:spPr>
              <a:xfrm>
                <a:off x="4641834" y="4017539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27AC867-2ADA-96E1-1D28-21C622B6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834" y="4017539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2E111514-F659-BE11-92BD-D45F128134F0}"/>
                  </a:ext>
                </a:extLst>
              </p:cNvPr>
              <p:cNvSpPr txBox="1"/>
              <p:nvPr/>
            </p:nvSpPr>
            <p:spPr>
              <a:xfrm>
                <a:off x="5630749" y="4029607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41654BD-12B5-C61E-1287-AAB3CF97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749" y="4029607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AADFE550-46FC-C387-ECDE-834AB82DC3D1}"/>
                  </a:ext>
                </a:extLst>
              </p:cNvPr>
              <p:cNvSpPr txBox="1"/>
              <p:nvPr/>
            </p:nvSpPr>
            <p:spPr>
              <a:xfrm>
                <a:off x="4803804" y="965889"/>
                <a:ext cx="58945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AADFE550-46FC-C387-ECDE-834AB82DC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04" y="965889"/>
                <a:ext cx="589457" cy="215444"/>
              </a:xfrm>
              <a:prstGeom prst="rect">
                <a:avLst/>
              </a:prstGeom>
              <a:blipFill>
                <a:blip r:embed="rId19"/>
                <a:stretch>
                  <a:fillRect l="-3093" r="-3093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1CD56F72-2F2B-2ED8-C81D-548EED28A67C}"/>
                  </a:ext>
                </a:extLst>
              </p:cNvPr>
              <p:cNvSpPr txBox="1"/>
              <p:nvPr/>
            </p:nvSpPr>
            <p:spPr>
              <a:xfrm>
                <a:off x="5735340" y="544353"/>
                <a:ext cx="4749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1CD56F72-2F2B-2ED8-C81D-548EED28A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340" y="544353"/>
                <a:ext cx="474938" cy="430887"/>
              </a:xfrm>
              <a:prstGeom prst="rect">
                <a:avLst/>
              </a:prstGeom>
              <a:blipFill>
                <a:blip r:embed="rId20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BB6930A6-8D86-21FD-4955-9BB0A99A6DDF}"/>
                  </a:ext>
                </a:extLst>
              </p:cNvPr>
              <p:cNvSpPr txBox="1"/>
              <p:nvPr/>
            </p:nvSpPr>
            <p:spPr>
              <a:xfrm>
                <a:off x="6595465" y="53696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BB6930A6-8D86-21FD-4955-9BB0A99A6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465" y="536960"/>
                <a:ext cx="474937" cy="430887"/>
              </a:xfrm>
              <a:prstGeom prst="rect">
                <a:avLst/>
              </a:prstGeom>
              <a:blipFill>
                <a:blip r:embed="rId21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AF3D73C1-EBFC-E63F-1B38-F8B346724129}"/>
                  </a:ext>
                </a:extLst>
              </p:cNvPr>
              <p:cNvSpPr txBox="1"/>
              <p:nvPr/>
            </p:nvSpPr>
            <p:spPr>
              <a:xfrm>
                <a:off x="7399973" y="550565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AF3D73C1-EBFC-E63F-1B38-F8B346724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973" y="550565"/>
                <a:ext cx="474937" cy="430887"/>
              </a:xfrm>
              <a:prstGeom prst="rect">
                <a:avLst/>
              </a:prstGeom>
              <a:blipFill>
                <a:blip r:embed="rId20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329EB74-9B8E-8AF2-C695-9BEA155705C8}"/>
                  </a:ext>
                </a:extLst>
              </p:cNvPr>
              <p:cNvSpPr txBox="1"/>
              <p:nvPr/>
            </p:nvSpPr>
            <p:spPr>
              <a:xfrm>
                <a:off x="8460263" y="135088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C329EB74-9B8E-8AF2-C695-9BEA15570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263" y="135088"/>
                <a:ext cx="474937" cy="430887"/>
              </a:xfrm>
              <a:prstGeom prst="rect">
                <a:avLst/>
              </a:prstGeom>
              <a:blipFill>
                <a:blip r:embed="rId21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1FAA8DA4-96A4-A3D8-6716-5E70E1E99DB0}"/>
                  </a:ext>
                </a:extLst>
              </p:cNvPr>
              <p:cNvSpPr txBox="1"/>
              <p:nvPr/>
            </p:nvSpPr>
            <p:spPr>
              <a:xfrm>
                <a:off x="9269938" y="117521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1FAA8DA4-96A4-A3D8-6716-5E70E1E9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938" y="117521"/>
                <a:ext cx="474937" cy="430887"/>
              </a:xfrm>
              <a:prstGeom prst="rect">
                <a:avLst/>
              </a:prstGeom>
              <a:blipFill>
                <a:blip r:embed="rId21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A7308FDC-12CC-1D63-C779-F0FF58040DAF}"/>
                  </a:ext>
                </a:extLst>
              </p:cNvPr>
              <p:cNvSpPr txBox="1"/>
              <p:nvPr/>
            </p:nvSpPr>
            <p:spPr>
              <a:xfrm>
                <a:off x="8465317" y="1643200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A7308FDC-12CC-1D63-C779-F0FF58040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17" y="1643200"/>
                <a:ext cx="474937" cy="430887"/>
              </a:xfrm>
              <a:prstGeom prst="rect">
                <a:avLst/>
              </a:prstGeom>
              <a:blipFill>
                <a:blip r:embed="rId22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18E6858A-A09B-04F6-6CD6-FF9EA6BC912B}"/>
                  </a:ext>
                </a:extLst>
              </p:cNvPr>
              <p:cNvSpPr txBox="1"/>
              <p:nvPr/>
            </p:nvSpPr>
            <p:spPr>
              <a:xfrm>
                <a:off x="9250957" y="1624655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18E6858A-A09B-04F6-6CD6-FF9EA6BC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957" y="1624655"/>
                <a:ext cx="474937" cy="430887"/>
              </a:xfrm>
              <a:prstGeom prst="rect">
                <a:avLst/>
              </a:prstGeom>
              <a:blipFill>
                <a:blip r:embed="rId22"/>
                <a:stretch>
                  <a:fillRect l="-5195" r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BB67938-6EB9-5F0A-60F4-1C656D48F18D}"/>
                  </a:ext>
                </a:extLst>
              </p:cNvPr>
              <p:cNvSpPr txBox="1"/>
              <p:nvPr/>
            </p:nvSpPr>
            <p:spPr>
              <a:xfrm>
                <a:off x="9047724" y="2619612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6D8F72DC-D267-3BC0-8444-74E6598E4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724" y="2619612"/>
                <a:ext cx="474937" cy="430887"/>
              </a:xfrm>
              <a:prstGeom prst="rect">
                <a:avLst/>
              </a:prstGeom>
              <a:blipFill>
                <a:blip r:embed="rId17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5AC842B4-9413-87A8-01F7-8BB24B028C17}"/>
                  </a:ext>
                </a:extLst>
              </p:cNvPr>
              <p:cNvSpPr txBox="1"/>
              <p:nvPr/>
            </p:nvSpPr>
            <p:spPr>
              <a:xfrm>
                <a:off x="9047724" y="3792942"/>
                <a:ext cx="474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016AA77-03BA-694E-526A-FFE2F1A06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724" y="3792942"/>
                <a:ext cx="474937" cy="430887"/>
              </a:xfrm>
              <a:prstGeom prst="rect">
                <a:avLst/>
              </a:prstGeom>
              <a:blipFill>
                <a:blip r:embed="rId18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矩形 124">
            <a:extLst>
              <a:ext uri="{FF2B5EF4-FFF2-40B4-BE49-F238E27FC236}">
                <a16:creationId xmlns:a16="http://schemas.microsoft.com/office/drawing/2014/main" id="{6CE9E850-D06F-A6DB-9248-D33359B4A4FF}"/>
              </a:ext>
            </a:extLst>
          </p:cNvPr>
          <p:cNvSpPr/>
          <p:nvPr/>
        </p:nvSpPr>
        <p:spPr>
          <a:xfrm>
            <a:off x="400535" y="339756"/>
            <a:ext cx="441295" cy="42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980932EB-BF31-6C89-0C98-DE624738F496}"/>
              </a:ext>
            </a:extLst>
          </p:cNvPr>
          <p:cNvSpPr/>
          <p:nvPr/>
        </p:nvSpPr>
        <p:spPr>
          <a:xfrm>
            <a:off x="383313" y="993519"/>
            <a:ext cx="471531" cy="423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234BAAB-C2C1-3E5D-A44C-2EB73877FFB4}"/>
              </a:ext>
            </a:extLst>
          </p:cNvPr>
          <p:cNvSpPr/>
          <p:nvPr/>
        </p:nvSpPr>
        <p:spPr>
          <a:xfrm>
            <a:off x="398431" y="1649921"/>
            <a:ext cx="441295" cy="4239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0522DBC3-F507-D640-A7E1-AE9186BBB7B5}"/>
                  </a:ext>
                </a:extLst>
              </p:cNvPr>
              <p:cNvSpPr txBox="1"/>
              <p:nvPr/>
            </p:nvSpPr>
            <p:spPr>
              <a:xfrm>
                <a:off x="930953" y="301523"/>
                <a:ext cx="206775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𝐹𝑒𝑎𝑡𝑢𝑟𝑒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𝑅𝑒𝑔𝑟𝑒𝑠𝑠𝑖𝑜𝑛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0522DBC3-F507-D640-A7E1-AE9186BBB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53" y="301523"/>
                <a:ext cx="2067753" cy="391902"/>
              </a:xfrm>
              <a:prstGeom prst="rect">
                <a:avLst/>
              </a:prstGeom>
              <a:blipFill>
                <a:blip r:embed="rId2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ACA4238E-ABF8-53B3-E69F-CFB5A27DA306}"/>
                  </a:ext>
                </a:extLst>
              </p:cNvPr>
              <p:cNvSpPr txBox="1"/>
              <p:nvPr/>
            </p:nvSpPr>
            <p:spPr>
              <a:xfrm>
                <a:off x="994328" y="930617"/>
                <a:ext cx="2067753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𝐹𝑒𝑎𝑡𝑢𝑟𝑒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𝐶𝑙𝑎𝑠𝑠𝑖𝑓𝑖𝑐𝑎𝑡𝑖𝑜𝑛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ACA4238E-ABF8-53B3-E69F-CFB5A27DA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28" y="930617"/>
                <a:ext cx="2067753" cy="391582"/>
              </a:xfrm>
              <a:prstGeom prst="rect">
                <a:avLst/>
              </a:prstGeom>
              <a:blipFill>
                <a:blip r:embed="rId24"/>
                <a:stretch>
                  <a:fillRect r="-5015"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CCEF72EC-4D58-62F7-6154-770DB1BF168D}"/>
                  </a:ext>
                </a:extLst>
              </p:cNvPr>
              <p:cNvSpPr txBox="1"/>
              <p:nvPr/>
            </p:nvSpPr>
            <p:spPr>
              <a:xfrm>
                <a:off x="991209" y="1570922"/>
                <a:ext cx="206775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𝐹𝑒𝑎𝑡𝑢𝑟𝑒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𝑚𝑒𝑟𝑔𝑒𝑑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CCEF72EC-4D58-62F7-6154-770DB1BF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09" y="1570922"/>
                <a:ext cx="2067753" cy="391902"/>
              </a:xfrm>
              <a:prstGeom prst="rect">
                <a:avLst/>
              </a:prstGeom>
              <a:blipFill>
                <a:blip r:embed="rId2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47551FBA-98A3-80EA-DECC-FB7044D316A2}"/>
              </a:ext>
            </a:extLst>
          </p:cNvPr>
          <p:cNvCxnSpPr>
            <a:cxnSpLocks/>
          </p:cNvCxnSpPr>
          <p:nvPr/>
        </p:nvCxnSpPr>
        <p:spPr>
          <a:xfrm>
            <a:off x="777819" y="480448"/>
            <a:ext cx="285061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1931CC52-6576-7679-0A99-DED8666DB99E}"/>
              </a:ext>
            </a:extLst>
          </p:cNvPr>
          <p:cNvCxnSpPr>
            <a:cxnSpLocks/>
          </p:cNvCxnSpPr>
          <p:nvPr/>
        </p:nvCxnSpPr>
        <p:spPr>
          <a:xfrm>
            <a:off x="777819" y="1126408"/>
            <a:ext cx="285061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CC131512-E503-DEE8-5031-45A3EB79C717}"/>
              </a:ext>
            </a:extLst>
          </p:cNvPr>
          <p:cNvCxnSpPr>
            <a:cxnSpLocks/>
          </p:cNvCxnSpPr>
          <p:nvPr/>
        </p:nvCxnSpPr>
        <p:spPr>
          <a:xfrm>
            <a:off x="777819" y="1797762"/>
            <a:ext cx="285061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75BF4E11-FDAB-AB6D-38D2-60D6C8173FC2}"/>
                  </a:ext>
                </a:extLst>
              </p:cNvPr>
              <p:cNvSpPr txBox="1"/>
              <p:nvPr/>
            </p:nvSpPr>
            <p:spPr>
              <a:xfrm>
                <a:off x="6116815" y="1664402"/>
                <a:ext cx="1852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𝑀𝑜𝑑𝑢𝑙𝑒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75BF4E11-FDAB-AB6D-38D2-60D6C8173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815" y="1664402"/>
                <a:ext cx="185294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35664C67-6C4A-DCEE-6CDA-561659D6368B}"/>
                  </a:ext>
                </a:extLst>
              </p:cNvPr>
              <p:cNvSpPr txBox="1"/>
              <p:nvPr/>
            </p:nvSpPr>
            <p:spPr>
              <a:xfrm>
                <a:off x="9979489" y="4868440"/>
                <a:ext cx="1852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𝐿𝑎𝑏𝑙𝑒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𝐴𝑠𝑠𝑖𝑔𝑛𝑚𝑒𝑛𝑡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8F4A5D1-7223-4FC5-C51B-2540D122A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489" y="4868440"/>
                <a:ext cx="1852944" cy="369332"/>
              </a:xfrm>
              <a:prstGeom prst="rect">
                <a:avLst/>
              </a:prstGeom>
              <a:blipFill>
                <a:blip r:embed="rId28"/>
                <a:stretch>
                  <a:fillRect r="-10526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59AE0C1F-B004-74B7-9089-E8F25950AAA0}"/>
                  </a:ext>
                </a:extLst>
              </p:cNvPr>
              <p:cNvSpPr txBox="1"/>
              <p:nvPr/>
            </p:nvSpPr>
            <p:spPr>
              <a:xfrm>
                <a:off x="7008759" y="4132727"/>
                <a:ext cx="1852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𝐻𝑒𝑎𝑑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A4D73137-189E-A934-B0CF-926401E6E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59" y="4132727"/>
                <a:ext cx="1852944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46B4262-4792-1DEE-5480-08113F902AB2}"/>
              </a:ext>
            </a:extLst>
          </p:cNvPr>
          <p:cNvCxnSpPr>
            <a:cxnSpLocks/>
            <a:endCxn id="208" idx="1"/>
          </p:cNvCxnSpPr>
          <p:nvPr/>
        </p:nvCxnSpPr>
        <p:spPr>
          <a:xfrm>
            <a:off x="6902743" y="5943788"/>
            <a:ext cx="28711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147D805-E45A-2A7F-D6EE-528424CDA5F5}"/>
              </a:ext>
            </a:extLst>
          </p:cNvPr>
          <p:cNvCxnSpPr>
            <a:cxnSpLocks/>
          </p:cNvCxnSpPr>
          <p:nvPr/>
        </p:nvCxnSpPr>
        <p:spPr>
          <a:xfrm>
            <a:off x="2856300" y="3599808"/>
            <a:ext cx="28711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11AB8C9-7536-B62C-9E50-BF30D10671FC}"/>
              </a:ext>
            </a:extLst>
          </p:cNvPr>
          <p:cNvSpPr/>
          <p:nvPr/>
        </p:nvSpPr>
        <p:spPr>
          <a:xfrm>
            <a:off x="211284" y="52626"/>
            <a:ext cx="11873269" cy="6756035"/>
          </a:xfrm>
          <a:prstGeom prst="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6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A833A-A095-578E-129E-9D0AE2BEF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A7132D9-F81C-8740-0E6F-A48EEDE1AAF4}"/>
              </a:ext>
            </a:extLst>
          </p:cNvPr>
          <p:cNvSpPr txBox="1"/>
          <p:nvPr/>
        </p:nvSpPr>
        <p:spPr>
          <a:xfrm>
            <a:off x="-1239615" y="1637336"/>
            <a:ext cx="131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DFM</a:t>
            </a:r>
            <a:r>
              <a:rPr lang="zh-CN" altLang="en-US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02C3E17-512F-D5A0-A0DA-D4859BE436D3}"/>
              </a:ext>
            </a:extLst>
          </p:cNvPr>
          <p:cNvSpPr/>
          <p:nvPr/>
        </p:nvSpPr>
        <p:spPr>
          <a:xfrm>
            <a:off x="2749778" y="2228410"/>
            <a:ext cx="5706581" cy="2328635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86FBA95-3139-693B-857B-9CE0CCD84F61}"/>
              </a:ext>
            </a:extLst>
          </p:cNvPr>
          <p:cNvSpPr/>
          <p:nvPr/>
        </p:nvSpPr>
        <p:spPr>
          <a:xfrm>
            <a:off x="3102179" y="2848568"/>
            <a:ext cx="441295" cy="42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A7A0B43B-B0CD-E937-79D7-91C539C6A843}"/>
              </a:ext>
            </a:extLst>
          </p:cNvPr>
          <p:cNvSpPr/>
          <p:nvPr/>
        </p:nvSpPr>
        <p:spPr>
          <a:xfrm>
            <a:off x="3102179" y="3743771"/>
            <a:ext cx="471531" cy="423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40" name="流程图: 或者 139">
            <a:extLst>
              <a:ext uri="{FF2B5EF4-FFF2-40B4-BE49-F238E27FC236}">
                <a16:creationId xmlns:a16="http://schemas.microsoft.com/office/drawing/2014/main" id="{0E442DE8-D5F2-7654-13DA-640F8CDEF9E2}"/>
              </a:ext>
            </a:extLst>
          </p:cNvPr>
          <p:cNvSpPr/>
          <p:nvPr/>
        </p:nvSpPr>
        <p:spPr>
          <a:xfrm>
            <a:off x="3718167" y="3331317"/>
            <a:ext cx="271670" cy="262270"/>
          </a:xfrm>
          <a:prstGeom prst="flowChar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42" name="连接符: 肘形 141">
            <a:extLst>
              <a:ext uri="{FF2B5EF4-FFF2-40B4-BE49-F238E27FC236}">
                <a16:creationId xmlns:a16="http://schemas.microsoft.com/office/drawing/2014/main" id="{05477759-E2EA-6B6F-5E4D-41F436EC288E}"/>
              </a:ext>
            </a:extLst>
          </p:cNvPr>
          <p:cNvCxnSpPr>
            <a:cxnSpLocks/>
            <a:endCxn id="140" idx="0"/>
          </p:cNvCxnSpPr>
          <p:nvPr/>
        </p:nvCxnSpPr>
        <p:spPr>
          <a:xfrm>
            <a:off x="3480986" y="2969705"/>
            <a:ext cx="373016" cy="361612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连接符: 肘形 143">
            <a:extLst>
              <a:ext uri="{FF2B5EF4-FFF2-40B4-BE49-F238E27FC236}">
                <a16:creationId xmlns:a16="http://schemas.microsoft.com/office/drawing/2014/main" id="{1E2DD885-1EF3-83DC-8CA4-54CE3B178E21}"/>
              </a:ext>
            </a:extLst>
          </p:cNvPr>
          <p:cNvCxnSpPr>
            <a:cxnSpLocks/>
            <a:endCxn id="140" idx="4"/>
          </p:cNvCxnSpPr>
          <p:nvPr/>
        </p:nvCxnSpPr>
        <p:spPr>
          <a:xfrm flipV="1">
            <a:off x="3480986" y="3593587"/>
            <a:ext cx="373016" cy="351601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C3C9D7BB-64AE-5F13-FDDC-6C96EFC11051}"/>
              </a:ext>
            </a:extLst>
          </p:cNvPr>
          <p:cNvSpPr/>
          <p:nvPr/>
        </p:nvSpPr>
        <p:spPr>
          <a:xfrm>
            <a:off x="4459329" y="3250468"/>
            <a:ext cx="441295" cy="4239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FE01837-0B0F-88BA-44D6-89C3DDBD5101}"/>
              </a:ext>
            </a:extLst>
          </p:cNvPr>
          <p:cNvSpPr/>
          <p:nvPr/>
        </p:nvSpPr>
        <p:spPr>
          <a:xfrm>
            <a:off x="5305072" y="3239940"/>
            <a:ext cx="441295" cy="4239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39865D5F-E44B-BD79-B9CF-65F88313DA79}"/>
              </a:ext>
            </a:extLst>
          </p:cNvPr>
          <p:cNvSpPr/>
          <p:nvPr/>
        </p:nvSpPr>
        <p:spPr>
          <a:xfrm>
            <a:off x="6093171" y="3224818"/>
            <a:ext cx="441295" cy="4239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15F97701-A50B-98B1-6BCE-F957B2E8EF5E}"/>
              </a:ext>
            </a:extLst>
          </p:cNvPr>
          <p:cNvCxnSpPr>
            <a:cxnSpLocks/>
          </p:cNvCxnSpPr>
          <p:nvPr/>
        </p:nvCxnSpPr>
        <p:spPr>
          <a:xfrm>
            <a:off x="4021228" y="3451924"/>
            <a:ext cx="438101" cy="105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B39E04C6-9E00-946D-BDF5-DB7867EBE369}"/>
              </a:ext>
            </a:extLst>
          </p:cNvPr>
          <p:cNvCxnSpPr>
            <a:cxnSpLocks/>
          </p:cNvCxnSpPr>
          <p:nvPr/>
        </p:nvCxnSpPr>
        <p:spPr>
          <a:xfrm>
            <a:off x="4826952" y="3441396"/>
            <a:ext cx="473054" cy="105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92D79075-FF4B-AF72-3013-27D0217129B3}"/>
              </a:ext>
            </a:extLst>
          </p:cNvPr>
          <p:cNvCxnSpPr>
            <a:cxnSpLocks/>
          </p:cNvCxnSpPr>
          <p:nvPr/>
        </p:nvCxnSpPr>
        <p:spPr>
          <a:xfrm>
            <a:off x="5662910" y="3451924"/>
            <a:ext cx="430261" cy="105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8D1C4A9A-CB31-F761-5B7A-D32F973DB467}"/>
              </a:ext>
            </a:extLst>
          </p:cNvPr>
          <p:cNvCxnSpPr>
            <a:cxnSpLocks/>
          </p:cNvCxnSpPr>
          <p:nvPr/>
        </p:nvCxnSpPr>
        <p:spPr>
          <a:xfrm flipV="1">
            <a:off x="6471116" y="2996062"/>
            <a:ext cx="668677" cy="422352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连接符: 肘形 167">
            <a:extLst>
              <a:ext uri="{FF2B5EF4-FFF2-40B4-BE49-F238E27FC236}">
                <a16:creationId xmlns:a16="http://schemas.microsoft.com/office/drawing/2014/main" id="{36E8B561-DEBB-CECE-F41D-129DA96933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85678" y="3415206"/>
            <a:ext cx="773890" cy="334339"/>
          </a:xfrm>
          <a:prstGeom prst="bentConnector3">
            <a:avLst>
              <a:gd name="adj1" fmla="val 99461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>
            <a:extLst>
              <a:ext uri="{FF2B5EF4-FFF2-40B4-BE49-F238E27FC236}">
                <a16:creationId xmlns:a16="http://schemas.microsoft.com/office/drawing/2014/main" id="{5E37B0C4-107F-8EC4-78CF-0A4D339AE0EF}"/>
              </a:ext>
            </a:extLst>
          </p:cNvPr>
          <p:cNvSpPr/>
          <p:nvPr/>
        </p:nvSpPr>
        <p:spPr>
          <a:xfrm>
            <a:off x="7178386" y="2771463"/>
            <a:ext cx="441295" cy="42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D9DEF39E-F37A-913B-B615-D4188C7A35DA}"/>
              </a:ext>
            </a:extLst>
          </p:cNvPr>
          <p:cNvSpPr/>
          <p:nvPr/>
        </p:nvSpPr>
        <p:spPr>
          <a:xfrm>
            <a:off x="7151081" y="3714476"/>
            <a:ext cx="471531" cy="423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1A9E604D-BDD3-C72B-4E19-C3551FA13756}"/>
              </a:ext>
            </a:extLst>
          </p:cNvPr>
          <p:cNvSpPr/>
          <p:nvPr/>
        </p:nvSpPr>
        <p:spPr>
          <a:xfrm>
            <a:off x="8015064" y="2745641"/>
            <a:ext cx="441295" cy="4239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EA6DD0FE-6048-5699-B407-B7466CB6DC2D}"/>
              </a:ext>
            </a:extLst>
          </p:cNvPr>
          <p:cNvSpPr/>
          <p:nvPr/>
        </p:nvSpPr>
        <p:spPr>
          <a:xfrm>
            <a:off x="7988124" y="3673966"/>
            <a:ext cx="471531" cy="4239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CB20C176-45BE-CE66-A9FB-5218A369BF0A}"/>
              </a:ext>
            </a:extLst>
          </p:cNvPr>
          <p:cNvCxnSpPr>
            <a:cxnSpLocks/>
          </p:cNvCxnSpPr>
          <p:nvPr/>
        </p:nvCxnSpPr>
        <p:spPr>
          <a:xfrm>
            <a:off x="7563515" y="2992330"/>
            <a:ext cx="424609" cy="134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BB341D5C-A9B2-5CD5-4824-CB060DBF820B}"/>
              </a:ext>
            </a:extLst>
          </p:cNvPr>
          <p:cNvCxnSpPr>
            <a:cxnSpLocks/>
          </p:cNvCxnSpPr>
          <p:nvPr/>
        </p:nvCxnSpPr>
        <p:spPr>
          <a:xfrm flipV="1">
            <a:off x="7552004" y="3939865"/>
            <a:ext cx="436120" cy="1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98F79706-B95A-BC5E-FD3A-B7C6700AC4B8}"/>
                  </a:ext>
                </a:extLst>
              </p:cNvPr>
              <p:cNvSpPr txBox="1"/>
              <p:nvPr/>
            </p:nvSpPr>
            <p:spPr>
              <a:xfrm>
                <a:off x="3060523" y="3380168"/>
                <a:ext cx="5023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𝑜𝑛𝑐𝑎𝑡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98F79706-B95A-BC5E-FD3A-B7C6700AC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523" y="3380168"/>
                <a:ext cx="502317" cy="184666"/>
              </a:xfrm>
              <a:prstGeom prst="rect">
                <a:avLst/>
              </a:prstGeom>
              <a:blipFill>
                <a:blip r:embed="rId2"/>
                <a:stretch>
                  <a:fillRect l="-2439" r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C75CA35F-01BA-B853-E885-2A0D70D71C0B}"/>
                  </a:ext>
                </a:extLst>
              </p:cNvPr>
              <p:cNvSpPr txBox="1"/>
              <p:nvPr/>
            </p:nvSpPr>
            <p:spPr>
              <a:xfrm>
                <a:off x="3992059" y="2958632"/>
                <a:ext cx="4036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C75CA35F-01BA-B853-E885-2A0D70D71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059" y="2958632"/>
                <a:ext cx="403636" cy="369332"/>
              </a:xfrm>
              <a:prstGeom prst="rect">
                <a:avLst/>
              </a:prstGeom>
              <a:blipFill>
                <a:blip r:embed="rId3"/>
                <a:stretch>
                  <a:fillRect l="-6061" r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0C4C964C-B2AA-7C5F-CBE3-C1B33914CAD5}"/>
                  </a:ext>
                </a:extLst>
              </p:cNvPr>
              <p:cNvSpPr txBox="1"/>
              <p:nvPr/>
            </p:nvSpPr>
            <p:spPr>
              <a:xfrm>
                <a:off x="4852184" y="2951239"/>
                <a:ext cx="4036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0C4C964C-B2AA-7C5F-CBE3-C1B33914C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184" y="2951239"/>
                <a:ext cx="403636" cy="369332"/>
              </a:xfrm>
              <a:prstGeom prst="rect">
                <a:avLst/>
              </a:prstGeom>
              <a:blipFill>
                <a:blip r:embed="rId4"/>
                <a:stretch>
                  <a:fillRect l="-6061" r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124FE7F4-431D-C2CE-A9F7-B443C9941CFF}"/>
                  </a:ext>
                </a:extLst>
              </p:cNvPr>
              <p:cNvSpPr txBox="1"/>
              <p:nvPr/>
            </p:nvSpPr>
            <p:spPr>
              <a:xfrm>
                <a:off x="5656692" y="2964844"/>
                <a:ext cx="4036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124FE7F4-431D-C2CE-A9F7-B443C9941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692" y="2964844"/>
                <a:ext cx="403636" cy="369332"/>
              </a:xfrm>
              <a:prstGeom prst="rect">
                <a:avLst/>
              </a:prstGeom>
              <a:blipFill>
                <a:blip r:embed="rId3"/>
                <a:stretch>
                  <a:fillRect l="-6061" r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5D303E19-E40A-25BF-AEA7-80D0ED1898E4}"/>
                  </a:ext>
                </a:extLst>
              </p:cNvPr>
              <p:cNvSpPr txBox="1"/>
              <p:nvPr/>
            </p:nvSpPr>
            <p:spPr>
              <a:xfrm>
                <a:off x="6735154" y="2533957"/>
                <a:ext cx="4036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5D303E19-E40A-25BF-AEA7-80D0ED189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154" y="2533957"/>
                <a:ext cx="403636" cy="369332"/>
              </a:xfrm>
              <a:prstGeom prst="rect">
                <a:avLst/>
              </a:prstGeom>
              <a:blipFill>
                <a:blip r:embed="rId5"/>
                <a:stretch>
                  <a:fillRect l="-6061" r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333DCD9-3B87-79C4-1311-1C4CB58D2971}"/>
                  </a:ext>
                </a:extLst>
              </p:cNvPr>
              <p:cNvSpPr txBox="1"/>
              <p:nvPr/>
            </p:nvSpPr>
            <p:spPr>
              <a:xfrm>
                <a:off x="7526657" y="2531800"/>
                <a:ext cx="4036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333DCD9-3B87-79C4-1311-1C4CB58D2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57" y="2531800"/>
                <a:ext cx="403636" cy="369332"/>
              </a:xfrm>
              <a:prstGeom prst="rect">
                <a:avLst/>
              </a:prstGeom>
              <a:blipFill>
                <a:blip r:embed="rId4"/>
                <a:stretch>
                  <a:fillRect l="-6061" r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8AE41A31-A6B2-67E1-74AA-2A32BAF36172}"/>
                  </a:ext>
                </a:extLst>
              </p:cNvPr>
              <p:cNvSpPr txBox="1"/>
              <p:nvPr/>
            </p:nvSpPr>
            <p:spPr>
              <a:xfrm>
                <a:off x="6722036" y="4057479"/>
                <a:ext cx="4036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8AE41A31-A6B2-67E1-74AA-2A32BAF36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36" y="4057479"/>
                <a:ext cx="403636" cy="369332"/>
              </a:xfrm>
              <a:prstGeom prst="rect">
                <a:avLst/>
              </a:prstGeom>
              <a:blipFill>
                <a:blip r:embed="rId5"/>
                <a:stretch>
                  <a:fillRect l="-6061" r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ADD7DB03-83E8-A15F-05C1-FF53B30B02FE}"/>
                  </a:ext>
                </a:extLst>
              </p:cNvPr>
              <p:cNvSpPr txBox="1"/>
              <p:nvPr/>
            </p:nvSpPr>
            <p:spPr>
              <a:xfrm>
                <a:off x="7507676" y="4038934"/>
                <a:ext cx="4036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ADD7DB03-83E8-A15F-05C1-FF53B30B0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676" y="4038934"/>
                <a:ext cx="403636" cy="369332"/>
              </a:xfrm>
              <a:prstGeom prst="rect">
                <a:avLst/>
              </a:prstGeom>
              <a:blipFill>
                <a:blip r:embed="rId5"/>
                <a:stretch>
                  <a:fillRect l="-6061" r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86845B64-32A2-7C46-8269-56D3F214B667}"/>
                  </a:ext>
                </a:extLst>
              </p:cNvPr>
              <p:cNvSpPr txBox="1"/>
              <p:nvPr/>
            </p:nvSpPr>
            <p:spPr>
              <a:xfrm>
                <a:off x="4704653" y="2228411"/>
                <a:ext cx="1852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𝑀𝑜𝑑𝑢𝑙𝑒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86845B64-32A2-7C46-8269-56D3F214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53" y="2228411"/>
                <a:ext cx="185294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C8E38CF-53A0-D6ED-713A-1688B1A426E5}"/>
                  </a:ext>
                </a:extLst>
              </p:cNvPr>
              <p:cNvSpPr txBox="1"/>
              <p:nvPr/>
            </p:nvSpPr>
            <p:spPr>
              <a:xfrm>
                <a:off x="2381117" y="2419392"/>
                <a:ext cx="2067753" cy="292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𝐹𝑒𝑎𝑡𝑢𝑟𝑒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𝑅𝑒𝑔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C8E38CF-53A0-D6ED-713A-1688B1A42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117" y="2419392"/>
                <a:ext cx="2067753" cy="2920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1DAE843-18F8-7807-B701-0EDD30249994}"/>
                  </a:ext>
                </a:extLst>
              </p:cNvPr>
              <p:cNvSpPr txBox="1"/>
              <p:nvPr/>
            </p:nvSpPr>
            <p:spPr>
              <a:xfrm>
                <a:off x="2288949" y="4163847"/>
                <a:ext cx="20677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𝐹𝑒𝑎𝑡𝑢𝑟𝑒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𝐶𝑙𝑠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1DAE843-18F8-7807-B701-0EDD30249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949" y="4163847"/>
                <a:ext cx="206775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62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1E9F3-8E58-4543-8108-9C3349CDD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97D4F80-9143-2132-B3E2-819C1A34A368}"/>
                  </a:ext>
                </a:extLst>
              </p:cNvPr>
              <p:cNvSpPr/>
              <p:nvPr/>
            </p:nvSpPr>
            <p:spPr>
              <a:xfrm>
                <a:off x="2827778" y="3707396"/>
                <a:ext cx="1063067" cy="31201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x1</a:t>
                </a:r>
                <a:r>
                  <a:rPr lang="zh-CN" altLang="en-US" dirty="0"/>
                  <a:t>卷积</a:t>
                </a:r>
              </a:p>
            </p:txBody>
          </p:sp>
        </mc:Choice>
        <mc:Fallback xmlns="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97D4F80-9143-2132-B3E2-819C1A34A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778" y="3707396"/>
                <a:ext cx="1063067" cy="312010"/>
              </a:xfrm>
              <a:prstGeom prst="roundRect">
                <a:avLst/>
              </a:prstGeom>
              <a:blipFill>
                <a:blip r:embed="rId2"/>
                <a:stretch>
                  <a:fillRect t="-16981" r="-1136" b="-37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8178D64F-A004-6E96-4440-3DEF2D5ECDDB}"/>
              </a:ext>
            </a:extLst>
          </p:cNvPr>
          <p:cNvSpPr txBox="1"/>
          <p:nvPr/>
        </p:nvSpPr>
        <p:spPr>
          <a:xfrm>
            <a:off x="269358" y="212651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特征交融模块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EED7976E-2290-200A-3A12-E1782EB0FAE0}"/>
                  </a:ext>
                </a:extLst>
              </p:cNvPr>
              <p:cNvSpPr/>
              <p:nvPr/>
            </p:nvSpPr>
            <p:spPr>
              <a:xfrm>
                <a:off x="497571" y="3080931"/>
                <a:ext cx="1472771" cy="36933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分类</m:t>
                    </m:r>
                  </m:oMath>
                </a14:m>
                <a:r>
                  <a:rPr lang="zh-CN" altLang="en-US" dirty="0"/>
                  <a:t>粗特征</a:t>
                </a:r>
              </a:p>
            </p:txBody>
          </p:sp>
        </mc:Choice>
        <mc:Fallback xmlns="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EED7976E-2290-200A-3A12-E1782EB0F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71" y="3080931"/>
                <a:ext cx="1472771" cy="369333"/>
              </a:xfrm>
              <a:prstGeom prst="roundRect">
                <a:avLst/>
              </a:prstGeom>
              <a:blipFill>
                <a:blip r:embed="rId3"/>
                <a:stretch>
                  <a:fillRect t="-6349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43E41100-0686-58B3-41E6-403A0F55599C}"/>
                  </a:ext>
                </a:extLst>
              </p:cNvPr>
              <p:cNvSpPr/>
              <p:nvPr/>
            </p:nvSpPr>
            <p:spPr>
              <a:xfrm>
                <a:off x="497571" y="4289498"/>
                <a:ext cx="1472771" cy="36933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回归</m:t>
                    </m:r>
                  </m:oMath>
                </a14:m>
                <a:r>
                  <a:rPr lang="zh-CN" altLang="en-US" dirty="0"/>
                  <a:t>粗特征</a:t>
                </a:r>
              </a:p>
            </p:txBody>
          </p:sp>
        </mc:Choice>
        <mc:Fallback xmlns="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43E41100-0686-58B3-41E6-403A0F5559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71" y="4289498"/>
                <a:ext cx="1472771" cy="369333"/>
              </a:xfrm>
              <a:prstGeom prst="roundRect">
                <a:avLst/>
              </a:prstGeom>
              <a:blipFill>
                <a:blip r:embed="rId4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8F609ED9-F2B2-3DE6-CF77-7A073137CC82}"/>
                  </a:ext>
                </a:extLst>
              </p:cNvPr>
              <p:cNvSpPr/>
              <p:nvPr/>
            </p:nvSpPr>
            <p:spPr>
              <a:xfrm>
                <a:off x="4111650" y="3707395"/>
                <a:ext cx="1063067" cy="312011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/>
                  <a:t>卷积</a:t>
                </a: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8F609ED9-F2B2-3DE6-CF77-7A073137C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50" y="3707395"/>
                <a:ext cx="1063067" cy="312011"/>
              </a:xfrm>
              <a:prstGeom prst="roundRect">
                <a:avLst/>
              </a:prstGeom>
              <a:blipFill>
                <a:blip r:embed="rId5"/>
                <a:stretch>
                  <a:fillRect t="-16981" r="-1695" b="-37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740A3513-F567-8ACC-87BC-53ADF954A494}"/>
                  </a:ext>
                </a:extLst>
              </p:cNvPr>
              <p:cNvSpPr/>
              <p:nvPr/>
            </p:nvSpPr>
            <p:spPr>
              <a:xfrm>
                <a:off x="5395522" y="3707395"/>
                <a:ext cx="1063067" cy="312011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卷积</a:t>
                </a:r>
              </a:p>
            </p:txBody>
          </p:sp>
        </mc:Choice>
        <mc:Fallback xmlns=""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740A3513-F567-8ACC-87BC-53ADF954A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2" y="3707395"/>
                <a:ext cx="1063067" cy="312011"/>
              </a:xfrm>
              <a:prstGeom prst="roundRect">
                <a:avLst/>
              </a:prstGeom>
              <a:blipFill>
                <a:blip r:embed="rId6"/>
                <a:stretch>
                  <a:fillRect t="-16981" r="-1705" b="-37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5006552-18FE-F135-0962-2C1D25EFBC88}"/>
                  </a:ext>
                </a:extLst>
              </p:cNvPr>
              <p:cNvSpPr/>
              <p:nvPr/>
            </p:nvSpPr>
            <p:spPr>
              <a:xfrm>
                <a:off x="7008126" y="3182981"/>
                <a:ext cx="2127745" cy="322282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交融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分类</m:t>
                    </m:r>
                  </m:oMath>
                </a14:m>
                <a:r>
                  <a:rPr lang="zh-CN" altLang="en-US" dirty="0"/>
                  <a:t>特征细化</a:t>
                </a:r>
              </a:p>
            </p:txBody>
          </p:sp>
        </mc:Choice>
        <mc:Fallback xmlns="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5006552-18FE-F135-0962-2C1D25EFB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126" y="3182981"/>
                <a:ext cx="2127745" cy="322282"/>
              </a:xfrm>
              <a:prstGeom prst="roundRect">
                <a:avLst/>
              </a:prstGeom>
              <a:blipFill>
                <a:blip r:embed="rId7"/>
                <a:stretch>
                  <a:fillRect t="-14545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CE4C44D6-1878-5BD7-D511-AD8E8835AE6E}"/>
                  </a:ext>
                </a:extLst>
              </p:cNvPr>
              <p:cNvSpPr/>
              <p:nvPr/>
            </p:nvSpPr>
            <p:spPr>
              <a:xfrm>
                <a:off x="7008126" y="4210222"/>
                <a:ext cx="2127745" cy="322282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交融</m:t>
                    </m:r>
                  </m:oMath>
                </a14:m>
                <a:r>
                  <a:rPr lang="zh-CN" altLang="en-US" dirty="0"/>
                  <a:t>回归特征细化</a:t>
                </a:r>
              </a:p>
            </p:txBody>
          </p:sp>
        </mc:Choice>
        <mc:Fallback xmlns="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CE4C44D6-1878-5BD7-D511-AD8E8835A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126" y="4210222"/>
                <a:ext cx="2127745" cy="322282"/>
              </a:xfrm>
              <a:prstGeom prst="roundRect">
                <a:avLst/>
              </a:prstGeom>
              <a:blipFill>
                <a:blip r:embed="rId8"/>
                <a:stretch>
                  <a:fillRect t="-14545" b="-3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D788B975-AA4F-ADF3-6B22-287D068EEE55}"/>
              </a:ext>
            </a:extLst>
          </p:cNvPr>
          <p:cNvSpPr/>
          <p:nvPr/>
        </p:nvSpPr>
        <p:spPr>
          <a:xfrm>
            <a:off x="2691943" y="2897434"/>
            <a:ext cx="6715598" cy="20060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或者 27">
            <a:extLst>
              <a:ext uri="{FF2B5EF4-FFF2-40B4-BE49-F238E27FC236}">
                <a16:creationId xmlns:a16="http://schemas.microsoft.com/office/drawing/2014/main" id="{E3B46117-CBE6-337D-9FB9-77E3422B64CB}"/>
              </a:ext>
            </a:extLst>
          </p:cNvPr>
          <p:cNvSpPr/>
          <p:nvPr/>
        </p:nvSpPr>
        <p:spPr>
          <a:xfrm>
            <a:off x="2195083" y="3735677"/>
            <a:ext cx="271670" cy="262270"/>
          </a:xfrm>
          <a:prstGeom prst="flowChar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1C35DECE-EE4B-9E66-E8DD-83CB1AC4B4AF}"/>
              </a:ext>
            </a:extLst>
          </p:cNvPr>
          <p:cNvCxnSpPr>
            <a:cxnSpLocks/>
            <a:stCxn id="3" idx="3"/>
            <a:endCxn id="28" idx="0"/>
          </p:cNvCxnSpPr>
          <p:nvPr/>
        </p:nvCxnSpPr>
        <p:spPr>
          <a:xfrm>
            <a:off x="1970342" y="3265598"/>
            <a:ext cx="360576" cy="47007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5A4558B1-8972-3F42-825F-73DC4A1CA15D}"/>
              </a:ext>
            </a:extLst>
          </p:cNvPr>
          <p:cNvCxnSpPr>
            <a:cxnSpLocks/>
            <a:stCxn id="14" idx="3"/>
            <a:endCxn id="28" idx="4"/>
          </p:cNvCxnSpPr>
          <p:nvPr/>
        </p:nvCxnSpPr>
        <p:spPr>
          <a:xfrm flipV="1">
            <a:off x="1970342" y="3997947"/>
            <a:ext cx="360576" cy="47621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5DB9C05-4477-E99E-FDB0-C07ECC5E87AE}"/>
              </a:ext>
            </a:extLst>
          </p:cNvPr>
          <p:cNvCxnSpPr>
            <a:cxnSpLocks/>
            <a:stCxn id="28" idx="6"/>
            <a:endCxn id="24" idx="1"/>
          </p:cNvCxnSpPr>
          <p:nvPr/>
        </p:nvCxnSpPr>
        <p:spPr>
          <a:xfrm flipV="1">
            <a:off x="2466753" y="3863401"/>
            <a:ext cx="361025" cy="34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D45E5BA-5E6C-0146-9026-095C0194C122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3890845" y="3863401"/>
            <a:ext cx="22080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B8E7664-EFEE-8B31-5E7E-927929853A4D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5174717" y="3863401"/>
            <a:ext cx="22080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6AA0999F-FE52-9E44-8AAF-CF9FD7B68CA1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458589" y="3344122"/>
            <a:ext cx="549537" cy="51927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D3DCB4B6-0F87-C052-52D3-054F4150EA39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6458589" y="3863401"/>
            <a:ext cx="549537" cy="50796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7FC1C71-F4A0-6EA1-9E9A-61BFDE24B78A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9135871" y="3340744"/>
            <a:ext cx="47537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5BE1462D-CB41-D6E1-3BE8-E0504FA72040}"/>
              </a:ext>
            </a:extLst>
          </p:cNvPr>
          <p:cNvCxnSpPr>
            <a:cxnSpLocks/>
            <a:stCxn id="26" idx="3"/>
            <a:endCxn id="67" idx="1"/>
          </p:cNvCxnSpPr>
          <p:nvPr/>
        </p:nvCxnSpPr>
        <p:spPr>
          <a:xfrm flipV="1">
            <a:off x="9135871" y="4371362"/>
            <a:ext cx="49686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BB3D31D1-2B17-7884-EB7C-986874E626B1}"/>
                  </a:ext>
                </a:extLst>
              </p:cNvPr>
              <p:cNvSpPr/>
              <p:nvPr/>
            </p:nvSpPr>
            <p:spPr>
              <a:xfrm>
                <a:off x="9611241" y="3179605"/>
                <a:ext cx="1652375" cy="32227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分类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细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化</m:t>
                    </m:r>
                  </m:oMath>
                </a14:m>
                <a:r>
                  <a:rPr lang="zh-CN" altLang="en-US" dirty="0"/>
                  <a:t>特征</a:t>
                </a:r>
              </a:p>
            </p:txBody>
          </p:sp>
        </mc:Choice>
        <mc:Fallback xmlns=""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BB3D31D1-2B17-7884-EB7C-986874E62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241" y="3179605"/>
                <a:ext cx="1652375" cy="322279"/>
              </a:xfrm>
              <a:prstGeom prst="roundRect">
                <a:avLst/>
              </a:prstGeom>
              <a:blipFill>
                <a:blip r:embed="rId9"/>
                <a:stretch>
                  <a:fillRect t="-14815" b="-35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5923821-180C-2F66-352B-3F913C7568D9}"/>
                  </a:ext>
                </a:extLst>
              </p:cNvPr>
              <p:cNvSpPr/>
              <p:nvPr/>
            </p:nvSpPr>
            <p:spPr>
              <a:xfrm>
                <a:off x="9632731" y="4210222"/>
                <a:ext cx="1630885" cy="32228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回归细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化</m:t>
                    </m:r>
                  </m:oMath>
                </a14:m>
                <a:r>
                  <a:rPr lang="zh-CN" altLang="en-US" dirty="0"/>
                  <a:t>特征</a:t>
                </a:r>
              </a:p>
            </p:txBody>
          </p:sp>
        </mc:Choice>
        <mc:Fallback xmlns=""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5923821-180C-2F66-352B-3F913C756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731" y="4210222"/>
                <a:ext cx="1630885" cy="322280"/>
              </a:xfrm>
              <a:prstGeom prst="roundRect">
                <a:avLst/>
              </a:prstGeom>
              <a:blipFill>
                <a:blip r:embed="rId10"/>
                <a:stretch>
                  <a:fillRect t="-14545" r="-370" b="-3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3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673F3-6FAD-9532-6E0D-B89D5320B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9DC3831-CE0C-22CB-C554-326A143728AC}"/>
              </a:ext>
            </a:extLst>
          </p:cNvPr>
          <p:cNvGrpSpPr/>
          <p:nvPr/>
        </p:nvGrpSpPr>
        <p:grpSpPr>
          <a:xfrm>
            <a:off x="737913" y="2450716"/>
            <a:ext cx="2408831" cy="2106502"/>
            <a:chOff x="1485383" y="1612513"/>
            <a:chExt cx="2673725" cy="240035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B15628B-A444-F7DD-20C1-D070F802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37" r="4794"/>
            <a:stretch/>
          </p:blipFill>
          <p:spPr>
            <a:xfrm>
              <a:off x="1485383" y="1612513"/>
              <a:ext cx="2673725" cy="2400351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552031-DD42-4C98-393B-D8688F0A792B}"/>
                </a:ext>
              </a:extLst>
            </p:cNvPr>
            <p:cNvSpPr/>
            <p:nvPr/>
          </p:nvSpPr>
          <p:spPr>
            <a:xfrm>
              <a:off x="2445988" y="2668137"/>
              <a:ext cx="712207" cy="68921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08D082C-6795-AFBA-B998-212DFAEC2302}"/>
                </a:ext>
              </a:extLst>
            </p:cNvPr>
            <p:cNvSpPr/>
            <p:nvPr/>
          </p:nvSpPr>
          <p:spPr>
            <a:xfrm>
              <a:off x="2613678" y="2440674"/>
              <a:ext cx="376825" cy="1144138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751D5FF-3AC0-C3C5-39F3-3DC2EDE1AA89}"/>
                </a:ext>
              </a:extLst>
            </p:cNvPr>
            <p:cNvSpPr/>
            <p:nvPr/>
          </p:nvSpPr>
          <p:spPr>
            <a:xfrm>
              <a:off x="2246765" y="2873478"/>
              <a:ext cx="1110649" cy="27853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箭头: 右 8">
            <a:extLst>
              <a:ext uri="{FF2B5EF4-FFF2-40B4-BE49-F238E27FC236}">
                <a16:creationId xmlns:a16="http://schemas.microsoft.com/office/drawing/2014/main" id="{9D9039B6-7289-D06F-9CE0-BE0BF5FC4899}"/>
              </a:ext>
            </a:extLst>
          </p:cNvPr>
          <p:cNvSpPr/>
          <p:nvPr/>
        </p:nvSpPr>
        <p:spPr>
          <a:xfrm>
            <a:off x="3309451" y="3430927"/>
            <a:ext cx="5131737" cy="409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13A7F3-0D0F-41D5-EDF0-B44C849C86EA}"/>
                  </a:ext>
                </a:extLst>
              </p:cNvPr>
              <p:cNvSpPr txBox="1"/>
              <p:nvPr/>
            </p:nvSpPr>
            <p:spPr>
              <a:xfrm>
                <a:off x="5199740" y="3134635"/>
                <a:ext cx="142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𝑓𝑜𝑟𝑤𝑎𝑟𝑑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13A7F3-0D0F-41D5-EDF0-B44C849C8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740" y="3134635"/>
                <a:ext cx="142412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D4FD636-8F4F-5666-7A39-2E523B8BB79E}"/>
                  </a:ext>
                </a:extLst>
              </p:cNvPr>
              <p:cNvSpPr txBox="1"/>
              <p:nvPr/>
            </p:nvSpPr>
            <p:spPr>
              <a:xfrm>
                <a:off x="914233" y="2036016"/>
                <a:ext cx="205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𝑎𝑛𝑐h𝑜𝑟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𝑝𝑟𝑜𝑝𝑜𝑠𝑎𝑙𝑠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D4FD636-8F4F-5666-7A39-2E523B8B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33" y="2036016"/>
                <a:ext cx="2056189" cy="369332"/>
              </a:xfrm>
              <a:prstGeom prst="rect">
                <a:avLst/>
              </a:prstGeom>
              <a:blipFill>
                <a:blip r:embed="rId4"/>
                <a:stretch>
                  <a:fillRect r="-593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圆角右 16">
            <a:extLst>
              <a:ext uri="{FF2B5EF4-FFF2-40B4-BE49-F238E27FC236}">
                <a16:creationId xmlns:a16="http://schemas.microsoft.com/office/drawing/2014/main" id="{E682A8BE-7DDC-5BFF-3792-75B8B431534D}"/>
              </a:ext>
            </a:extLst>
          </p:cNvPr>
          <p:cNvSpPr/>
          <p:nvPr/>
        </p:nvSpPr>
        <p:spPr>
          <a:xfrm>
            <a:off x="3309452" y="2432994"/>
            <a:ext cx="3025563" cy="701641"/>
          </a:xfrm>
          <a:prstGeom prst="bentArrow">
            <a:avLst>
              <a:gd name="adj1" fmla="val 25000"/>
              <a:gd name="adj2" fmla="val 2459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01419BB-8FBE-30B7-7081-200A9EA8FD7C}"/>
                  </a:ext>
                </a:extLst>
              </p:cNvPr>
              <p:cNvSpPr txBox="1"/>
              <p:nvPr/>
            </p:nvSpPr>
            <p:spPr>
              <a:xfrm>
                <a:off x="3363981" y="2115761"/>
                <a:ext cx="1424127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𝐼𝑂𝑈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01419BB-8FBE-30B7-7081-200A9EA8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81" y="2115761"/>
                <a:ext cx="1424127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5FA554F9-4C37-06E2-8A41-FF4CE54A7DFF}"/>
                  </a:ext>
                </a:extLst>
              </p:cNvPr>
              <p:cNvSpPr/>
              <p:nvPr/>
            </p:nvSpPr>
            <p:spPr>
              <a:xfrm>
                <a:off x="8549598" y="3307017"/>
                <a:ext cx="2024791" cy="989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𝐵𝑜𝑢𝑛𝑑𝑖𝑛𝑔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𝐵𝑜𝑥𝑒𝑠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5FA554F9-4C37-06E2-8A41-FF4CE54A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598" y="3307017"/>
                <a:ext cx="2024791" cy="98946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圆角右 21">
            <a:extLst>
              <a:ext uri="{FF2B5EF4-FFF2-40B4-BE49-F238E27FC236}">
                <a16:creationId xmlns:a16="http://schemas.microsoft.com/office/drawing/2014/main" id="{751CA327-200E-F853-EC8C-F1177D40F093}"/>
              </a:ext>
            </a:extLst>
          </p:cNvPr>
          <p:cNvSpPr/>
          <p:nvPr/>
        </p:nvSpPr>
        <p:spPr>
          <a:xfrm flipH="1">
            <a:off x="6389543" y="2422660"/>
            <a:ext cx="3250169" cy="788112"/>
          </a:xfrm>
          <a:prstGeom prst="bentArrow">
            <a:avLst>
              <a:gd name="adj1" fmla="val 25000"/>
              <a:gd name="adj2" fmla="val 2225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276762F-7212-D095-8EE3-5D23F1321D02}"/>
                  </a:ext>
                </a:extLst>
              </p:cNvPr>
              <p:cNvSpPr txBox="1"/>
              <p:nvPr/>
            </p:nvSpPr>
            <p:spPr>
              <a:xfrm>
                <a:off x="8137866" y="2099474"/>
                <a:ext cx="1424127" cy="424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𝐼𝑂𝑈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𝑝𝑟𝑒𝑑𝑖𝑐𝑡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𝑓𝑒𝑎𝑡𝑢𝑟𝑒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𝑏𝑎𝑠𝑒𝑑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276762F-7212-D095-8EE3-5D23F1321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866" y="2099474"/>
                <a:ext cx="1424127" cy="424155"/>
              </a:xfrm>
              <a:prstGeom prst="rect">
                <a:avLst/>
              </a:prstGeom>
              <a:blipFill>
                <a:blip r:embed="rId7"/>
                <a:stretch>
                  <a:fillRect r="-57265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F48C54B3-85DE-B5DA-C10A-A64CDAA94058}"/>
                  </a:ext>
                </a:extLst>
              </p:cNvPr>
              <p:cNvSpPr/>
              <p:nvPr/>
            </p:nvSpPr>
            <p:spPr>
              <a:xfrm>
                <a:off x="4694970" y="1266670"/>
                <a:ext cx="3291838" cy="36933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𝑃𝑜𝑡𝑒𝑛𝑡𝑖𝑎𝑙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F48C54B3-85DE-B5DA-C10A-A64CDAA94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970" y="1266670"/>
                <a:ext cx="3291838" cy="36933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97320E06-1551-9CE5-D416-AF2EDE4C5BE8}"/>
              </a:ext>
            </a:extLst>
          </p:cNvPr>
          <p:cNvSpPr txBox="1"/>
          <p:nvPr/>
        </p:nvSpPr>
        <p:spPr>
          <a:xfrm>
            <a:off x="269358" y="212651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潜力值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PO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计算过程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72478B0-C773-4E92-A82D-6D0D88505CA1}"/>
                  </a:ext>
                </a:extLst>
              </p:cNvPr>
              <p:cNvSpPr/>
              <p:nvPr/>
            </p:nvSpPr>
            <p:spPr>
              <a:xfrm>
                <a:off x="4694970" y="1876451"/>
                <a:ext cx="1525685" cy="31912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𝑐𝑜𝑜𝑝𝑒𝑟𝑎𝑡𝑒𝐼𝑜𝑈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72478B0-C773-4E92-A82D-6D0D88505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970" y="1876451"/>
                <a:ext cx="1525685" cy="319129"/>
              </a:xfrm>
              <a:prstGeom prst="rect">
                <a:avLst/>
              </a:prstGeom>
              <a:blipFill>
                <a:blip r:embed="rId9"/>
                <a:stretch>
                  <a:fillRect l="-397" r="-4365" b="-20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17AA971-4C42-9D5B-6999-76F846C1F13D}"/>
                  </a:ext>
                </a:extLst>
              </p:cNvPr>
              <p:cNvSpPr/>
              <p:nvPr/>
            </p:nvSpPr>
            <p:spPr>
              <a:xfrm>
                <a:off x="6461123" y="1876451"/>
                <a:ext cx="1525685" cy="31913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𝑢𝑝𝑟𝑒𝑠𝑠𝑖𝑜𝑛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17AA971-4C42-9D5B-6999-76F846C1F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23" y="1876451"/>
                <a:ext cx="1525685" cy="319130"/>
              </a:xfrm>
              <a:prstGeom prst="rect">
                <a:avLst/>
              </a:prstGeom>
              <a:blipFill>
                <a:blip r:embed="rId10"/>
                <a:stretch>
                  <a:fillRect b="-20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DC2F4110-44F8-A6DA-7221-C93720CC4B38}"/>
              </a:ext>
            </a:extLst>
          </p:cNvPr>
          <p:cNvSpPr/>
          <p:nvPr/>
        </p:nvSpPr>
        <p:spPr>
          <a:xfrm rot="10800000">
            <a:off x="6138065" y="2236627"/>
            <a:ext cx="471619" cy="2227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1016177D-A1FA-72AE-2334-27D2E7FB4F0C}"/>
              </a:ext>
            </a:extLst>
          </p:cNvPr>
          <p:cNvSpPr/>
          <p:nvPr/>
        </p:nvSpPr>
        <p:spPr>
          <a:xfrm rot="10800000">
            <a:off x="6122611" y="1652884"/>
            <a:ext cx="423397" cy="2010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663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567CF-D186-D56E-54A7-BF865AD7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19C29F7-4ACA-CE4F-89F3-B07CFB8E96DA}"/>
              </a:ext>
            </a:extLst>
          </p:cNvPr>
          <p:cNvGrpSpPr/>
          <p:nvPr/>
        </p:nvGrpSpPr>
        <p:grpSpPr>
          <a:xfrm>
            <a:off x="1579819" y="4499638"/>
            <a:ext cx="1757061" cy="1606816"/>
            <a:chOff x="1485383" y="1612513"/>
            <a:chExt cx="2673725" cy="240035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6DF4CEE-0034-6BBC-BB33-86D59662B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37" r="4794"/>
            <a:stretch/>
          </p:blipFill>
          <p:spPr>
            <a:xfrm>
              <a:off x="1485383" y="1612513"/>
              <a:ext cx="2673725" cy="2400351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F4F48B0-A71B-548B-8130-5B3BEA2FF01D}"/>
                </a:ext>
              </a:extLst>
            </p:cNvPr>
            <p:cNvSpPr/>
            <p:nvPr/>
          </p:nvSpPr>
          <p:spPr>
            <a:xfrm>
              <a:off x="2445988" y="2668137"/>
              <a:ext cx="712207" cy="68921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BFC11E-F3E1-7A26-6A46-7658AE14E6B4}"/>
                </a:ext>
              </a:extLst>
            </p:cNvPr>
            <p:cNvSpPr/>
            <p:nvPr/>
          </p:nvSpPr>
          <p:spPr>
            <a:xfrm>
              <a:off x="2613678" y="2440674"/>
              <a:ext cx="376825" cy="1144138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3E4A62-659F-67FC-FB33-6301599A8977}"/>
                </a:ext>
              </a:extLst>
            </p:cNvPr>
            <p:cNvSpPr/>
            <p:nvPr/>
          </p:nvSpPr>
          <p:spPr>
            <a:xfrm>
              <a:off x="2246765" y="2873478"/>
              <a:ext cx="1110649" cy="27853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9" name="箭头: 右 8">
            <a:extLst>
              <a:ext uri="{FF2B5EF4-FFF2-40B4-BE49-F238E27FC236}">
                <a16:creationId xmlns:a16="http://schemas.microsoft.com/office/drawing/2014/main" id="{49256009-9301-838C-7E7D-F31AAC70469B}"/>
              </a:ext>
            </a:extLst>
          </p:cNvPr>
          <p:cNvSpPr/>
          <p:nvPr/>
        </p:nvSpPr>
        <p:spPr>
          <a:xfrm>
            <a:off x="2908492" y="2444164"/>
            <a:ext cx="5131737" cy="4094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817CF8-98B7-89CF-118A-3040884AB25E}"/>
                  </a:ext>
                </a:extLst>
              </p:cNvPr>
              <p:cNvSpPr txBox="1"/>
              <p:nvPr/>
            </p:nvSpPr>
            <p:spPr>
              <a:xfrm>
                <a:off x="3054465" y="5316867"/>
                <a:ext cx="1424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𝑓𝑜𝑟𝑤𝑎𝑟𝑑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817CF8-98B7-89CF-118A-3040884AB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465" y="5316867"/>
                <a:ext cx="1424127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E090771-9B16-96B2-5207-BEAEB0DB2038}"/>
                  </a:ext>
                </a:extLst>
              </p:cNvPr>
              <p:cNvSpPr txBox="1"/>
              <p:nvPr/>
            </p:nvSpPr>
            <p:spPr>
              <a:xfrm>
                <a:off x="1430254" y="4120310"/>
                <a:ext cx="20561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𝑎𝑛𝑐h𝑜𝑟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𝑝𝑟𝑜𝑝𝑜𝑠𝑎𝑙𝑠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E090771-9B16-96B2-5207-BEAEB0DB2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54" y="4120310"/>
                <a:ext cx="2056189" cy="338554"/>
              </a:xfrm>
              <a:prstGeom prst="rect">
                <a:avLst/>
              </a:prstGeom>
              <a:blipFill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圆角右 16">
            <a:extLst>
              <a:ext uri="{FF2B5EF4-FFF2-40B4-BE49-F238E27FC236}">
                <a16:creationId xmlns:a16="http://schemas.microsoft.com/office/drawing/2014/main" id="{1BF8E715-EF04-483D-1CE7-3465D816377F}"/>
              </a:ext>
            </a:extLst>
          </p:cNvPr>
          <p:cNvSpPr/>
          <p:nvPr/>
        </p:nvSpPr>
        <p:spPr>
          <a:xfrm>
            <a:off x="2908493" y="1446231"/>
            <a:ext cx="3025563" cy="701641"/>
          </a:xfrm>
          <a:prstGeom prst="bentArrow">
            <a:avLst>
              <a:gd name="adj1" fmla="val 25000"/>
              <a:gd name="adj2" fmla="val 2459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1EB139-8FB4-C1E2-D64C-C3769D12B876}"/>
                  </a:ext>
                </a:extLst>
              </p:cNvPr>
              <p:cNvSpPr txBox="1"/>
              <p:nvPr/>
            </p:nvSpPr>
            <p:spPr>
              <a:xfrm>
                <a:off x="2963022" y="1128998"/>
                <a:ext cx="1424127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𝐼𝑂𝑈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1EB139-8FB4-C1E2-D64C-C3769D12B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022" y="1128998"/>
                <a:ext cx="1424127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364A23F3-A0D8-5018-01DF-8375E390CC00}"/>
                  </a:ext>
                </a:extLst>
              </p:cNvPr>
              <p:cNvSpPr/>
              <p:nvPr/>
            </p:nvSpPr>
            <p:spPr>
              <a:xfrm>
                <a:off x="8148639" y="2320254"/>
                <a:ext cx="2024791" cy="98946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𝐵𝑜𝑢𝑛𝑑𝑖𝑛𝑔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𝐵𝑜𝑥𝑒𝑠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364A23F3-A0D8-5018-01DF-8375E390C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639" y="2320254"/>
                <a:ext cx="2024791" cy="98946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圆角右 21">
            <a:extLst>
              <a:ext uri="{FF2B5EF4-FFF2-40B4-BE49-F238E27FC236}">
                <a16:creationId xmlns:a16="http://schemas.microsoft.com/office/drawing/2014/main" id="{507EB893-5ED7-C0CD-F70E-BFED5FDC877E}"/>
              </a:ext>
            </a:extLst>
          </p:cNvPr>
          <p:cNvSpPr/>
          <p:nvPr/>
        </p:nvSpPr>
        <p:spPr>
          <a:xfrm flipH="1">
            <a:off x="5988584" y="1435897"/>
            <a:ext cx="3250169" cy="788112"/>
          </a:xfrm>
          <a:prstGeom prst="bentArrow">
            <a:avLst>
              <a:gd name="adj1" fmla="val 25000"/>
              <a:gd name="adj2" fmla="val 2225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CC7D1E9-6BC2-2DD7-6801-552B17A83757}"/>
                  </a:ext>
                </a:extLst>
              </p:cNvPr>
              <p:cNvSpPr txBox="1"/>
              <p:nvPr/>
            </p:nvSpPr>
            <p:spPr>
              <a:xfrm>
                <a:off x="7736907" y="1112711"/>
                <a:ext cx="1424127" cy="424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𝐼𝑂𝑈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𝑝𝑟𝑒𝑑𝑖𝑐𝑡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𝑓𝑒𝑎𝑡𝑢𝑟𝑒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𝑏𝑎𝑠𝑒𝑑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CC7D1E9-6BC2-2DD7-6801-552B17A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907" y="1112711"/>
                <a:ext cx="1424127" cy="424155"/>
              </a:xfrm>
              <a:prstGeom prst="rect">
                <a:avLst/>
              </a:prstGeom>
              <a:blipFill>
                <a:blip r:embed="rId8"/>
                <a:stretch>
                  <a:fillRect r="-57692" b="-5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35B52B1A-80D9-92FE-E3DA-B07BCE506333}"/>
                  </a:ext>
                </a:extLst>
              </p:cNvPr>
              <p:cNvSpPr/>
              <p:nvPr/>
            </p:nvSpPr>
            <p:spPr>
              <a:xfrm>
                <a:off x="4294011" y="279907"/>
                <a:ext cx="3291838" cy="36933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𝑃𝑜𝑡𝑒𝑛𝑡𝑖𝑎𝑙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35B52B1A-80D9-92FE-E3DA-B07BCE506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011" y="279907"/>
                <a:ext cx="3291838" cy="36933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6F8C9671-48C3-4C1A-BFB0-35635BC7868F}"/>
              </a:ext>
            </a:extLst>
          </p:cNvPr>
          <p:cNvSpPr txBox="1"/>
          <p:nvPr/>
        </p:nvSpPr>
        <p:spPr>
          <a:xfrm>
            <a:off x="269358" y="212651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潜力值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PO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计算过程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7AA054A-B4DB-BC66-B79A-AB3A56E694B1}"/>
                  </a:ext>
                </a:extLst>
              </p:cNvPr>
              <p:cNvSpPr/>
              <p:nvPr/>
            </p:nvSpPr>
            <p:spPr>
              <a:xfrm>
                <a:off x="4294011" y="889688"/>
                <a:ext cx="1525685" cy="31912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𝑐𝑜𝑜𝑝𝑒𝑟𝑎𝑡𝑒𝐼𝑜𝑈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7AA054A-B4DB-BC66-B79A-AB3A56E69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011" y="889688"/>
                <a:ext cx="1525685" cy="319129"/>
              </a:xfrm>
              <a:prstGeom prst="rect">
                <a:avLst/>
              </a:prstGeom>
              <a:blipFill>
                <a:blip r:embed="rId10"/>
                <a:stretch>
                  <a:fillRect l="-395" r="-3953" b="-20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D1D5954-1F58-786C-09B7-B0DE3D8D15C0}"/>
                  </a:ext>
                </a:extLst>
              </p:cNvPr>
              <p:cNvSpPr/>
              <p:nvPr/>
            </p:nvSpPr>
            <p:spPr>
              <a:xfrm>
                <a:off x="6060164" y="889688"/>
                <a:ext cx="1525685" cy="31913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𝑢𝑝𝑟𝑒𝑠𝑠𝑖𝑜𝑛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D1D5954-1F58-786C-09B7-B0DE3D8D1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64" y="889688"/>
                <a:ext cx="1525685" cy="319130"/>
              </a:xfrm>
              <a:prstGeom prst="rect">
                <a:avLst/>
              </a:prstGeom>
              <a:blipFill>
                <a:blip r:embed="rId11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A5422327-C090-DEF5-651A-F40C7550C046}"/>
              </a:ext>
            </a:extLst>
          </p:cNvPr>
          <p:cNvSpPr/>
          <p:nvPr/>
        </p:nvSpPr>
        <p:spPr>
          <a:xfrm rot="10800000">
            <a:off x="5737106" y="1249864"/>
            <a:ext cx="471619" cy="2227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19195C64-C46F-2432-3C58-7343CAE95119}"/>
              </a:ext>
            </a:extLst>
          </p:cNvPr>
          <p:cNvSpPr/>
          <p:nvPr/>
        </p:nvSpPr>
        <p:spPr>
          <a:xfrm rot="10800000">
            <a:off x="5721652" y="666121"/>
            <a:ext cx="423397" cy="2010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C45690C-D887-F9C2-DBCC-DDB50B800A37}"/>
              </a:ext>
            </a:extLst>
          </p:cNvPr>
          <p:cNvCxnSpPr>
            <a:cxnSpLocks/>
          </p:cNvCxnSpPr>
          <p:nvPr/>
        </p:nvCxnSpPr>
        <p:spPr>
          <a:xfrm>
            <a:off x="3380488" y="5647046"/>
            <a:ext cx="81654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4937DD7-3ED6-5448-9908-221ACD7968B8}"/>
                  </a:ext>
                </a:extLst>
              </p:cNvPr>
              <p:cNvSpPr/>
              <p:nvPr/>
            </p:nvSpPr>
            <p:spPr>
              <a:xfrm>
                <a:off x="4209887" y="5333645"/>
                <a:ext cx="1654993" cy="60689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𝐵𝑜𝑢𝑛𝑑𝑖𝑛𝑔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𝐵𝑜𝑥𝑒𝑠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4937DD7-3ED6-5448-9908-221ACD796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887" y="5333645"/>
                <a:ext cx="1654993" cy="606892"/>
              </a:xfrm>
              <a:prstGeom prst="roundRect">
                <a:avLst/>
              </a:prstGeom>
              <a:blipFill>
                <a:blip r:embed="rId12"/>
                <a:stretch>
                  <a:fillRect r="-1099"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2CEE641-70CB-9F4F-6E15-B73E58994784}"/>
              </a:ext>
            </a:extLst>
          </p:cNvPr>
          <p:cNvCxnSpPr>
            <a:cxnSpLocks/>
            <a:stCxn id="26" idx="3"/>
            <a:endCxn id="40" idx="1"/>
          </p:cNvCxnSpPr>
          <p:nvPr/>
        </p:nvCxnSpPr>
        <p:spPr>
          <a:xfrm>
            <a:off x="5864880" y="5637091"/>
            <a:ext cx="26135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44B0D91-B955-717F-E9A7-A382E47DEDA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336880" y="4919740"/>
            <a:ext cx="104567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C2FEA929-101E-FBBE-B25C-6946758178EE}"/>
                  </a:ext>
                </a:extLst>
              </p:cNvPr>
              <p:cNvSpPr/>
              <p:nvPr/>
            </p:nvSpPr>
            <p:spPr>
              <a:xfrm>
                <a:off x="4382556" y="4672784"/>
                <a:ext cx="1082191" cy="49391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𝐼𝑂𝑈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C2FEA929-101E-FBBE-B25C-694675817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556" y="4672784"/>
                <a:ext cx="1082191" cy="493912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25DEB182-845C-55E6-ABBF-498057675A96}"/>
                  </a:ext>
                </a:extLst>
              </p:cNvPr>
              <p:cNvSpPr/>
              <p:nvPr/>
            </p:nvSpPr>
            <p:spPr>
              <a:xfrm>
                <a:off x="6126230" y="5390135"/>
                <a:ext cx="1961991" cy="49391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𝐼𝑂𝑈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𝑝𝑟𝑒𝑑𝑖𝑐𝑡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𝑓𝑒𝑎𝑡𝑢𝑟𝑒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𝑏𝑎𝑠𝑒𝑑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25DEB182-845C-55E6-ABBF-49805767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30" y="5390135"/>
                <a:ext cx="1961991" cy="493912"/>
              </a:xfrm>
              <a:prstGeom prst="roundRect">
                <a:avLst/>
              </a:prstGeom>
              <a:blipFill>
                <a:blip r:embed="rId14"/>
                <a:stretch>
                  <a:fillRect l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F2203DA7-A565-5744-D9F2-BCE215F9EC7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464747" y="4919740"/>
            <a:ext cx="2884824" cy="1162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32E22EA-7B8C-A292-9988-AF49BE9CE04C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8088221" y="5637091"/>
            <a:ext cx="26135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2BFAC524-A86E-1BFE-7C9D-FAE48300AE9E}"/>
              </a:ext>
            </a:extLst>
          </p:cNvPr>
          <p:cNvSpPr/>
          <p:nvPr/>
        </p:nvSpPr>
        <p:spPr>
          <a:xfrm>
            <a:off x="8349571" y="4499638"/>
            <a:ext cx="1397903" cy="15590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0FFE17F-280D-9D05-B583-7D25E6E3D249}"/>
                  </a:ext>
                </a:extLst>
              </p:cNvPr>
              <p:cNvSpPr txBox="1"/>
              <p:nvPr/>
            </p:nvSpPr>
            <p:spPr>
              <a:xfrm>
                <a:off x="8380539" y="4746240"/>
                <a:ext cx="1177536" cy="33855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𝑐𝑜𝑜𝑝𝑒𝑟𝑎𝑡𝑒𝐼𝑜𝑈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0FFE17F-280D-9D05-B583-7D25E6E3D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539" y="4746240"/>
                <a:ext cx="1177536" cy="338554"/>
              </a:xfrm>
              <a:prstGeom prst="rect">
                <a:avLst/>
              </a:prstGeom>
              <a:blipFill>
                <a:blip r:embed="rId15"/>
                <a:stretch>
                  <a:fillRect r="-20725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399357D-5A79-2157-2F86-E16EEB05A0EB}"/>
                  </a:ext>
                </a:extLst>
              </p:cNvPr>
              <p:cNvSpPr txBox="1"/>
              <p:nvPr/>
            </p:nvSpPr>
            <p:spPr>
              <a:xfrm>
                <a:off x="8459754" y="5390135"/>
                <a:ext cx="1177536" cy="33855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𝑠𝑢𝑝𝑟𝑒𝑠𝑠𝑖𝑜𝑛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399357D-5A79-2157-2F86-E16EEB05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754" y="5390135"/>
                <a:ext cx="1177536" cy="338554"/>
              </a:xfrm>
              <a:prstGeom prst="rect">
                <a:avLst/>
              </a:prstGeom>
              <a:blipFill>
                <a:blip r:embed="rId16"/>
                <a:stretch>
                  <a:fillRect t="-7143" r="-6736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955CB03-4166-E2B8-E864-39072999CA58}"/>
              </a:ext>
            </a:extLst>
          </p:cNvPr>
          <p:cNvCxnSpPr>
            <a:cxnSpLocks/>
            <a:stCxn id="67" idx="3"/>
            <a:endCxn id="73" idx="1"/>
          </p:cNvCxnSpPr>
          <p:nvPr/>
        </p:nvCxnSpPr>
        <p:spPr>
          <a:xfrm flipV="1">
            <a:off x="9747474" y="5278188"/>
            <a:ext cx="244425" cy="9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A546B7F3-ED45-E021-D069-B3B0119C8CFB}"/>
                  </a:ext>
                </a:extLst>
              </p:cNvPr>
              <p:cNvSpPr/>
              <p:nvPr/>
            </p:nvSpPr>
            <p:spPr>
              <a:xfrm>
                <a:off x="9991899" y="5093521"/>
                <a:ext cx="971080" cy="369333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𝑃𝑜𝑡𝑒𝑛𝑡𝑖𝑎𝑙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A546B7F3-ED45-E021-D069-B3B0119C8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899" y="5093521"/>
                <a:ext cx="971080" cy="369333"/>
              </a:xfrm>
              <a:prstGeom prst="roundRect">
                <a:avLst/>
              </a:prstGeom>
              <a:blipFill>
                <a:blip r:embed="rId17"/>
                <a:stretch>
                  <a:fillRect l="-3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35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F07674-1526-47C6-B77C-ECF496D917EA}"/>
              </a:ext>
            </a:extLst>
          </p:cNvPr>
          <p:cNvSpPr txBox="1"/>
          <p:nvPr/>
        </p:nvSpPr>
        <p:spPr>
          <a:xfrm>
            <a:off x="269358" y="212651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不同研究所尝试的特征对齐方法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B9757FC-FAE3-55E9-CEB1-FC3AE5001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609024"/>
              </p:ext>
            </p:extLst>
          </p:nvPr>
        </p:nvGraphicFramePr>
        <p:xfrm>
          <a:off x="6353975" y="1799453"/>
          <a:ext cx="2690100" cy="268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00">
                  <a:extLst>
                    <a:ext uri="{9D8B030D-6E8A-4147-A177-3AD203B41FA5}">
                      <a16:colId xmlns:a16="http://schemas.microsoft.com/office/drawing/2014/main" val="1738311829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3908760322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880207115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3024010909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1538047759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1204153828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3176422497"/>
                    </a:ext>
                  </a:extLst>
                </a:gridCol>
              </a:tblGrid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8967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360337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7206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338816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284230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958151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53026"/>
                  </a:ext>
                </a:extLst>
              </a:tr>
            </a:tbl>
          </a:graphicData>
        </a:graphic>
      </p:graphicFrame>
      <p:sp>
        <p:nvSpPr>
          <p:cNvPr id="7" name="椭圆 6">
            <a:extLst>
              <a:ext uri="{FF2B5EF4-FFF2-40B4-BE49-F238E27FC236}">
                <a16:creationId xmlns:a16="http://schemas.microsoft.com/office/drawing/2014/main" id="{A90454C2-79AC-1624-7ED2-8416AE9C10CA}"/>
              </a:ext>
            </a:extLst>
          </p:cNvPr>
          <p:cNvSpPr/>
          <p:nvPr/>
        </p:nvSpPr>
        <p:spPr>
          <a:xfrm>
            <a:off x="7278169" y="2693438"/>
            <a:ext cx="98676" cy="105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01C36B4-2424-AAA9-A216-D4959A3B5819}"/>
              </a:ext>
            </a:extLst>
          </p:cNvPr>
          <p:cNvSpPr/>
          <p:nvPr/>
        </p:nvSpPr>
        <p:spPr>
          <a:xfrm>
            <a:off x="7667221" y="2693438"/>
            <a:ext cx="98676" cy="105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436CC74-162F-49E0-F3F6-F71913631E7C}"/>
              </a:ext>
            </a:extLst>
          </p:cNvPr>
          <p:cNvSpPr/>
          <p:nvPr/>
        </p:nvSpPr>
        <p:spPr>
          <a:xfrm>
            <a:off x="8056273" y="2693438"/>
            <a:ext cx="98676" cy="105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259B354-3230-0EA4-2DBE-12C89C49F096}"/>
              </a:ext>
            </a:extLst>
          </p:cNvPr>
          <p:cNvSpPr/>
          <p:nvPr/>
        </p:nvSpPr>
        <p:spPr>
          <a:xfrm>
            <a:off x="7278169" y="3095818"/>
            <a:ext cx="98676" cy="105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B34771B-846B-7887-A39B-8B5B3C5720D7}"/>
              </a:ext>
            </a:extLst>
          </p:cNvPr>
          <p:cNvSpPr/>
          <p:nvPr/>
        </p:nvSpPr>
        <p:spPr>
          <a:xfrm>
            <a:off x="7667221" y="3095818"/>
            <a:ext cx="98676" cy="105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2BECE79-4B10-CCC6-5097-DE919F663901}"/>
              </a:ext>
            </a:extLst>
          </p:cNvPr>
          <p:cNvSpPr/>
          <p:nvPr/>
        </p:nvSpPr>
        <p:spPr>
          <a:xfrm>
            <a:off x="8056273" y="3095818"/>
            <a:ext cx="98676" cy="105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5146516-7547-16C6-81FA-76F26BFE0043}"/>
              </a:ext>
            </a:extLst>
          </p:cNvPr>
          <p:cNvSpPr/>
          <p:nvPr/>
        </p:nvSpPr>
        <p:spPr>
          <a:xfrm>
            <a:off x="7278169" y="3498198"/>
            <a:ext cx="98676" cy="105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AF3046F-F014-5C88-35FA-CBECB4C62B82}"/>
              </a:ext>
            </a:extLst>
          </p:cNvPr>
          <p:cNvSpPr/>
          <p:nvPr/>
        </p:nvSpPr>
        <p:spPr>
          <a:xfrm>
            <a:off x="7667221" y="3498198"/>
            <a:ext cx="98676" cy="105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479E059-015D-61F3-A528-E3A21ACAB2B9}"/>
              </a:ext>
            </a:extLst>
          </p:cNvPr>
          <p:cNvSpPr/>
          <p:nvPr/>
        </p:nvSpPr>
        <p:spPr>
          <a:xfrm>
            <a:off x="8056273" y="3498198"/>
            <a:ext cx="98676" cy="105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3C7C7D-8D6D-B0C8-E8E3-AFB4E545B52C}"/>
              </a:ext>
            </a:extLst>
          </p:cNvPr>
          <p:cNvSpPr/>
          <p:nvPr/>
        </p:nvSpPr>
        <p:spPr>
          <a:xfrm rot="1532275">
            <a:off x="7013057" y="2205139"/>
            <a:ext cx="1407002" cy="1991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9220F9F-0833-BFC1-31B5-3B471DE88E58}"/>
              </a:ext>
            </a:extLst>
          </p:cNvPr>
          <p:cNvSpPr/>
          <p:nvPr/>
        </p:nvSpPr>
        <p:spPr>
          <a:xfrm>
            <a:off x="7568545" y="2439620"/>
            <a:ext cx="98676" cy="1052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28251FC-1983-4848-936E-270F11F4E7CA}"/>
              </a:ext>
            </a:extLst>
          </p:cNvPr>
          <p:cNvSpPr/>
          <p:nvPr/>
        </p:nvSpPr>
        <p:spPr>
          <a:xfrm>
            <a:off x="7949625" y="2588183"/>
            <a:ext cx="98676" cy="1052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C4AA1D-5264-D142-544A-3BCA4D33E8D8}"/>
              </a:ext>
            </a:extLst>
          </p:cNvPr>
          <p:cNvSpPr/>
          <p:nvPr/>
        </p:nvSpPr>
        <p:spPr>
          <a:xfrm>
            <a:off x="8359136" y="2798693"/>
            <a:ext cx="98676" cy="1052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8E43C2F-7D98-F3F3-9F26-B55A84228173}"/>
              </a:ext>
            </a:extLst>
          </p:cNvPr>
          <p:cNvSpPr/>
          <p:nvPr/>
        </p:nvSpPr>
        <p:spPr>
          <a:xfrm>
            <a:off x="7297031" y="2968234"/>
            <a:ext cx="98676" cy="1052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C38517C-3204-33C5-ED21-C7719733D5C2}"/>
              </a:ext>
            </a:extLst>
          </p:cNvPr>
          <p:cNvSpPr/>
          <p:nvPr/>
        </p:nvSpPr>
        <p:spPr>
          <a:xfrm>
            <a:off x="7664857" y="3141577"/>
            <a:ext cx="98676" cy="1052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3CBF51C-71FE-69D7-4E91-864E17D220FE}"/>
              </a:ext>
            </a:extLst>
          </p:cNvPr>
          <p:cNvSpPr/>
          <p:nvPr/>
        </p:nvSpPr>
        <p:spPr>
          <a:xfrm>
            <a:off x="8061413" y="3318569"/>
            <a:ext cx="98676" cy="1052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F8951B8-79D6-A8E3-2308-4DC36973C702}"/>
              </a:ext>
            </a:extLst>
          </p:cNvPr>
          <p:cNvSpPr/>
          <p:nvPr/>
        </p:nvSpPr>
        <p:spPr>
          <a:xfrm>
            <a:off x="6988463" y="3603453"/>
            <a:ext cx="98676" cy="1052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FA703B6-AE43-FDF4-11E5-A18F61A64274}"/>
              </a:ext>
            </a:extLst>
          </p:cNvPr>
          <p:cNvSpPr/>
          <p:nvPr/>
        </p:nvSpPr>
        <p:spPr>
          <a:xfrm>
            <a:off x="7337568" y="3783084"/>
            <a:ext cx="98676" cy="1052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EA423F5-1C9D-E5A2-55FF-3697633890DC}"/>
              </a:ext>
            </a:extLst>
          </p:cNvPr>
          <p:cNvSpPr/>
          <p:nvPr/>
        </p:nvSpPr>
        <p:spPr>
          <a:xfrm>
            <a:off x="7719617" y="3975652"/>
            <a:ext cx="98676" cy="1052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592E02CC-20C8-4E4C-71E2-8A18214D15C5}"/>
              </a:ext>
            </a:extLst>
          </p:cNvPr>
          <p:cNvSpPr/>
          <p:nvPr/>
        </p:nvSpPr>
        <p:spPr>
          <a:xfrm rot="19350776">
            <a:off x="7346358" y="2579562"/>
            <a:ext cx="226380" cy="630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16A48260-9C76-F09F-D1C0-7ED3E3D9F6B6}"/>
              </a:ext>
            </a:extLst>
          </p:cNvPr>
          <p:cNvSpPr/>
          <p:nvPr/>
        </p:nvSpPr>
        <p:spPr>
          <a:xfrm rot="20305888">
            <a:off x="7757042" y="2633815"/>
            <a:ext cx="204946" cy="852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7E5CF1A-7E13-3A0E-A286-29C8FEBD4EDD}"/>
              </a:ext>
            </a:extLst>
          </p:cNvPr>
          <p:cNvSpPr/>
          <p:nvPr/>
        </p:nvSpPr>
        <p:spPr>
          <a:xfrm rot="1216352" flipV="1">
            <a:off x="8164277" y="2763856"/>
            <a:ext cx="192368" cy="4876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DDF605C7-97C5-6FA5-E374-88792E692674}"/>
              </a:ext>
            </a:extLst>
          </p:cNvPr>
          <p:cNvSpPr/>
          <p:nvPr/>
        </p:nvSpPr>
        <p:spPr>
          <a:xfrm rot="17247285">
            <a:off x="7277574" y="3057087"/>
            <a:ext cx="117805" cy="5410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CB330B06-0589-9FAB-998E-49B2F5F5AEDA}"/>
              </a:ext>
            </a:extLst>
          </p:cNvPr>
          <p:cNvSpPr/>
          <p:nvPr/>
        </p:nvSpPr>
        <p:spPr>
          <a:xfrm rot="9720129">
            <a:off x="7069464" y="3559612"/>
            <a:ext cx="226380" cy="630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AEA98477-0625-F8B0-38D6-74B80438FC3E}"/>
              </a:ext>
            </a:extLst>
          </p:cNvPr>
          <p:cNvSpPr/>
          <p:nvPr/>
        </p:nvSpPr>
        <p:spPr>
          <a:xfrm rot="5994313">
            <a:off x="7657922" y="3162790"/>
            <a:ext cx="116232" cy="457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EF102451-EEAB-3D3F-6A06-DD3B8AF71943}"/>
              </a:ext>
            </a:extLst>
          </p:cNvPr>
          <p:cNvSpPr/>
          <p:nvPr/>
        </p:nvSpPr>
        <p:spPr>
          <a:xfrm rot="5400000">
            <a:off x="8062639" y="3228334"/>
            <a:ext cx="105253" cy="6503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96737C60-6A28-61FA-DC7B-F3208BFDE3F6}"/>
              </a:ext>
            </a:extLst>
          </p:cNvPr>
          <p:cNvSpPr/>
          <p:nvPr/>
        </p:nvSpPr>
        <p:spPr>
          <a:xfrm rot="8410909">
            <a:off x="7393704" y="3661437"/>
            <a:ext cx="330395" cy="457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8D17A5F2-2B45-E617-8249-C86DF21003B3}"/>
              </a:ext>
            </a:extLst>
          </p:cNvPr>
          <p:cNvSpPr/>
          <p:nvPr/>
        </p:nvSpPr>
        <p:spPr>
          <a:xfrm rot="7697195">
            <a:off x="7691301" y="3755015"/>
            <a:ext cx="480010" cy="5613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2E5EA99E-E21C-A8C6-BA26-164D5E46F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486919"/>
              </p:ext>
            </p:extLst>
          </p:nvPr>
        </p:nvGraphicFramePr>
        <p:xfrm>
          <a:off x="2750861" y="1799453"/>
          <a:ext cx="2690100" cy="2688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00">
                  <a:extLst>
                    <a:ext uri="{9D8B030D-6E8A-4147-A177-3AD203B41FA5}">
                      <a16:colId xmlns:a16="http://schemas.microsoft.com/office/drawing/2014/main" val="1738311829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3908760322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880207115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3024010909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1538047759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1204153828"/>
                    </a:ext>
                  </a:extLst>
                </a:gridCol>
                <a:gridCol w="384300">
                  <a:extLst>
                    <a:ext uri="{9D8B030D-6E8A-4147-A177-3AD203B41FA5}">
                      <a16:colId xmlns:a16="http://schemas.microsoft.com/office/drawing/2014/main" val="3176422497"/>
                    </a:ext>
                  </a:extLst>
                </a:gridCol>
              </a:tblGrid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8967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360337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7206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338816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284230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958151"/>
                  </a:ext>
                </a:extLst>
              </a:tr>
              <a:tr h="38407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53026"/>
                  </a:ext>
                </a:extLst>
              </a:tr>
            </a:tbl>
          </a:graphicData>
        </a:graphic>
      </p:graphicFrame>
      <p:grpSp>
        <p:nvGrpSpPr>
          <p:cNvPr id="78" name="组合 77">
            <a:extLst>
              <a:ext uri="{FF2B5EF4-FFF2-40B4-BE49-F238E27FC236}">
                <a16:creationId xmlns:a16="http://schemas.microsoft.com/office/drawing/2014/main" id="{57501478-1D0C-11EA-E190-43ABD342485C}"/>
              </a:ext>
            </a:extLst>
          </p:cNvPr>
          <p:cNvGrpSpPr/>
          <p:nvPr/>
        </p:nvGrpSpPr>
        <p:grpSpPr>
          <a:xfrm>
            <a:off x="3246435" y="2474685"/>
            <a:ext cx="1723545" cy="1371154"/>
            <a:chOff x="6591574" y="2507741"/>
            <a:chExt cx="1723545" cy="1371154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E96424FC-71C9-A144-B72C-973F55AA7F9E}"/>
                </a:ext>
              </a:extLst>
            </p:cNvPr>
            <p:cNvSpPr/>
            <p:nvPr/>
          </p:nvSpPr>
          <p:spPr>
            <a:xfrm>
              <a:off x="6808320" y="2744276"/>
              <a:ext cx="98676" cy="1052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8FD021A-B771-3C57-C546-7AD289740134}"/>
                </a:ext>
              </a:extLst>
            </p:cNvPr>
            <p:cNvSpPr/>
            <p:nvPr/>
          </p:nvSpPr>
          <p:spPr>
            <a:xfrm>
              <a:off x="7391712" y="2736621"/>
              <a:ext cx="98676" cy="1052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947ECD3-8826-90A6-14E1-D1C10E52D16B}"/>
                </a:ext>
              </a:extLst>
            </p:cNvPr>
            <p:cNvSpPr/>
            <p:nvPr/>
          </p:nvSpPr>
          <p:spPr>
            <a:xfrm>
              <a:off x="7964074" y="2744276"/>
              <a:ext cx="98676" cy="1052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94A19BF0-4523-5A34-73E2-2A2C9F36479A}"/>
                </a:ext>
              </a:extLst>
            </p:cNvPr>
            <p:cNvSpPr/>
            <p:nvPr/>
          </p:nvSpPr>
          <p:spPr>
            <a:xfrm>
              <a:off x="6824425" y="3134089"/>
              <a:ext cx="98676" cy="1052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EFC606FD-5B21-5B43-F5DD-DEBC1169E409}"/>
                </a:ext>
              </a:extLst>
            </p:cNvPr>
            <p:cNvSpPr/>
            <p:nvPr/>
          </p:nvSpPr>
          <p:spPr>
            <a:xfrm>
              <a:off x="7391712" y="3115023"/>
              <a:ext cx="98676" cy="1052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FFF4CDB4-C400-819E-3338-3E1F8C258C04}"/>
                </a:ext>
              </a:extLst>
            </p:cNvPr>
            <p:cNvSpPr/>
            <p:nvPr/>
          </p:nvSpPr>
          <p:spPr>
            <a:xfrm>
              <a:off x="7975569" y="3142143"/>
              <a:ext cx="98676" cy="1052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30EE5D51-461F-1224-9FD4-7B6E33D84DC6}"/>
                </a:ext>
              </a:extLst>
            </p:cNvPr>
            <p:cNvSpPr/>
            <p:nvPr/>
          </p:nvSpPr>
          <p:spPr>
            <a:xfrm>
              <a:off x="6811268" y="3503194"/>
              <a:ext cx="98676" cy="1052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521AEE9B-A4CA-124F-B224-5D435A876506}"/>
                </a:ext>
              </a:extLst>
            </p:cNvPr>
            <p:cNvSpPr/>
            <p:nvPr/>
          </p:nvSpPr>
          <p:spPr>
            <a:xfrm>
              <a:off x="7391712" y="3507580"/>
              <a:ext cx="98676" cy="1052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F41DED70-CAC0-0FBF-29D0-F94C85F1CE20}"/>
                </a:ext>
              </a:extLst>
            </p:cNvPr>
            <p:cNvSpPr/>
            <p:nvPr/>
          </p:nvSpPr>
          <p:spPr>
            <a:xfrm>
              <a:off x="7972156" y="3516736"/>
              <a:ext cx="98676" cy="10525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990EA27-47ED-985A-DE9A-301F679F54FF}"/>
                </a:ext>
              </a:extLst>
            </p:cNvPr>
            <p:cNvSpPr/>
            <p:nvPr/>
          </p:nvSpPr>
          <p:spPr>
            <a:xfrm>
              <a:off x="6591574" y="2507741"/>
              <a:ext cx="1723545" cy="137115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C88C466B-234D-5E63-AC2B-54126B1C0C1A}"/>
              </a:ext>
            </a:extLst>
          </p:cNvPr>
          <p:cNvSpPr/>
          <p:nvPr/>
        </p:nvSpPr>
        <p:spPr>
          <a:xfrm rot="7073020">
            <a:off x="4664159" y="2740832"/>
            <a:ext cx="98676" cy="105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7EE320BA-BA5C-6961-FBE1-D4CB962C84E0}"/>
              </a:ext>
            </a:extLst>
          </p:cNvPr>
          <p:cNvSpPr/>
          <p:nvPr/>
        </p:nvSpPr>
        <p:spPr>
          <a:xfrm rot="7073020">
            <a:off x="4398086" y="3260072"/>
            <a:ext cx="98676" cy="105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A7A47088-FEE8-5803-2F51-F0C4EA961036}"/>
              </a:ext>
            </a:extLst>
          </p:cNvPr>
          <p:cNvSpPr/>
          <p:nvPr/>
        </p:nvSpPr>
        <p:spPr>
          <a:xfrm rot="7073020">
            <a:off x="4123639" y="3762402"/>
            <a:ext cx="98676" cy="105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76CC108E-6DD3-1BF0-2416-32B5EF158013}"/>
              </a:ext>
            </a:extLst>
          </p:cNvPr>
          <p:cNvSpPr/>
          <p:nvPr/>
        </p:nvSpPr>
        <p:spPr>
          <a:xfrm rot="7073020">
            <a:off x="4312072" y="2572761"/>
            <a:ext cx="98676" cy="105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E95C2CF-3B18-5B39-9D94-3FE69D376955}"/>
              </a:ext>
            </a:extLst>
          </p:cNvPr>
          <p:cNvSpPr/>
          <p:nvPr/>
        </p:nvSpPr>
        <p:spPr>
          <a:xfrm rot="7073020">
            <a:off x="4063617" y="3083102"/>
            <a:ext cx="98676" cy="105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BB7CF511-592B-E8A1-3B34-1A029E8B1749}"/>
              </a:ext>
            </a:extLst>
          </p:cNvPr>
          <p:cNvSpPr/>
          <p:nvPr/>
        </p:nvSpPr>
        <p:spPr>
          <a:xfrm rot="7073020">
            <a:off x="3766588" y="3586489"/>
            <a:ext cx="98676" cy="105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015023FA-566A-FAC2-776A-4E72C85A30C4}"/>
              </a:ext>
            </a:extLst>
          </p:cNvPr>
          <p:cNvSpPr/>
          <p:nvPr/>
        </p:nvSpPr>
        <p:spPr>
          <a:xfrm rot="7073020">
            <a:off x="3991974" y="2388509"/>
            <a:ext cx="98676" cy="105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0803B24F-3D80-ACD3-68F1-F017C15DC232}"/>
              </a:ext>
            </a:extLst>
          </p:cNvPr>
          <p:cNvSpPr/>
          <p:nvPr/>
        </p:nvSpPr>
        <p:spPr>
          <a:xfrm rot="7073020">
            <a:off x="3716636" y="2899512"/>
            <a:ext cx="98676" cy="105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8E6CFA0F-F2F6-79D4-4405-6ABEB2C227C9}"/>
              </a:ext>
            </a:extLst>
          </p:cNvPr>
          <p:cNvSpPr/>
          <p:nvPr/>
        </p:nvSpPr>
        <p:spPr>
          <a:xfrm rot="7073020">
            <a:off x="3437082" y="3408283"/>
            <a:ext cx="98676" cy="105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351375B-49CD-87BA-0678-6288F1913635}"/>
              </a:ext>
            </a:extLst>
          </p:cNvPr>
          <p:cNvSpPr/>
          <p:nvPr/>
        </p:nvSpPr>
        <p:spPr>
          <a:xfrm rot="7073020">
            <a:off x="3222744" y="2449017"/>
            <a:ext cx="1723545" cy="13711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F79233A-8846-96A0-6695-3FDFC657D625}"/>
              </a:ext>
            </a:extLst>
          </p:cNvPr>
          <p:cNvCxnSpPr>
            <a:cxnSpLocks/>
          </p:cNvCxnSpPr>
          <p:nvPr/>
        </p:nvCxnSpPr>
        <p:spPr>
          <a:xfrm>
            <a:off x="4291818" y="4216944"/>
            <a:ext cx="1149143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空心弧 91">
            <a:extLst>
              <a:ext uri="{FF2B5EF4-FFF2-40B4-BE49-F238E27FC236}">
                <a16:creationId xmlns:a16="http://schemas.microsoft.com/office/drawing/2014/main" id="{E11A3E2B-444A-5F19-25C0-636D83D6075C}"/>
              </a:ext>
            </a:extLst>
          </p:cNvPr>
          <p:cNvSpPr/>
          <p:nvPr/>
        </p:nvSpPr>
        <p:spPr>
          <a:xfrm rot="3475875">
            <a:off x="4349961" y="4011286"/>
            <a:ext cx="301422" cy="184394"/>
          </a:xfrm>
          <a:prstGeom prst="blockArc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A2882E66-4041-167C-CC39-42BB46A9AA4D}"/>
                  </a:ext>
                </a:extLst>
              </p:cNvPr>
              <p:cNvSpPr txBox="1"/>
              <p:nvPr/>
            </p:nvSpPr>
            <p:spPr>
              <a:xfrm>
                <a:off x="4613616" y="3876741"/>
                <a:ext cx="2073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A2882E66-4041-167C-CC39-42BB46A9A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616" y="3876741"/>
                <a:ext cx="207364" cy="276999"/>
              </a:xfrm>
              <a:prstGeom prst="rect">
                <a:avLst/>
              </a:prstGeom>
              <a:blipFill>
                <a:blip r:embed="rId2"/>
                <a:stretch>
                  <a:fillRect l="-14706" r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360A3C6-949C-96B7-15CE-D8D48FDABA19}"/>
                  </a:ext>
                </a:extLst>
              </p:cNvPr>
              <p:cNvSpPr txBox="1"/>
              <p:nvPr/>
            </p:nvSpPr>
            <p:spPr>
              <a:xfrm>
                <a:off x="3325491" y="4625341"/>
                <a:ext cx="160152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𝑅𝑜𝑡𝑎𝑡𝑒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𝑅𝑜𝐼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𝐴𝑙𝑖𝑔𝑛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360A3C6-949C-96B7-15CE-D8D48FDAB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91" y="4625341"/>
                <a:ext cx="1601529" cy="246221"/>
              </a:xfrm>
              <a:prstGeom prst="rect">
                <a:avLst/>
              </a:prstGeom>
              <a:blipFill>
                <a:blip r:embed="rId3"/>
                <a:stretch>
                  <a:fillRect l="-2290" r="-3053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1D0D4C4-7BE2-2292-82C2-852F58D4E043}"/>
                  </a:ext>
                </a:extLst>
              </p:cNvPr>
              <p:cNvSpPr txBox="1"/>
              <p:nvPr/>
            </p:nvSpPr>
            <p:spPr>
              <a:xfrm>
                <a:off x="7282273" y="4626823"/>
                <a:ext cx="10239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𝐴𝑙𝑖𝑔𝑛𝐶𝑜𝑛𝑣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1D0D4C4-7BE2-2292-82C2-852F58D4E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273" y="4626823"/>
                <a:ext cx="1023935" cy="246221"/>
              </a:xfrm>
              <a:prstGeom prst="rect">
                <a:avLst/>
              </a:prstGeom>
              <a:blipFill>
                <a:blip r:embed="rId4"/>
                <a:stretch>
                  <a:fillRect l="-6548" r="-4762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1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7D1BF-C980-F1AE-746C-A2E0A238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5462B2C-0ABE-686E-425F-016A7D95A80F}"/>
              </a:ext>
            </a:extLst>
          </p:cNvPr>
          <p:cNvSpPr txBox="1"/>
          <p:nvPr/>
        </p:nvSpPr>
        <p:spPr>
          <a:xfrm>
            <a:off x="269358" y="212651"/>
            <a:ext cx="37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旋转目标检测两阶段算法流程图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D6718F-DE74-6657-528D-A4F23A650FDE}"/>
                  </a:ext>
                </a:extLst>
              </p:cNvPr>
              <p:cNvSpPr/>
              <p:nvPr/>
            </p:nvSpPr>
            <p:spPr>
              <a:xfrm>
                <a:off x="1282774" y="3786442"/>
                <a:ext cx="1229600" cy="6166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骨干网络</a:t>
                </a:r>
                <a:endParaRPr lang="en-US" altLang="zh-CN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𝐵𝑎𝑐𝑘𝑏𝑜𝑛𝑒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D6718F-DE74-6657-528D-A4F23A650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74" y="3786442"/>
                <a:ext cx="1229600" cy="6166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9536C2-42BE-607C-A76C-CA3F7F5CFDEF}"/>
                  </a:ext>
                </a:extLst>
              </p:cNvPr>
              <p:cNvSpPr/>
              <p:nvPr/>
            </p:nvSpPr>
            <p:spPr>
              <a:xfrm>
                <a:off x="174871" y="3786441"/>
                <a:ext cx="796471" cy="6166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图片</a:t>
                </a:r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𝐼𝑚𝑎</m:t>
                    </m:r>
                  </m:oMath>
                </a14:m>
                <a:r>
                  <a:rPr lang="en-US" altLang="zh-CN" sz="1600" i="1" dirty="0"/>
                  <a:t>ge</a:t>
                </a:r>
                <a:endParaRPr lang="zh-CN" altLang="en-US" sz="1600" i="1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9536C2-42BE-607C-A76C-CA3F7F5CF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1" y="3786441"/>
                <a:ext cx="796471" cy="616688"/>
              </a:xfrm>
              <a:prstGeom prst="rect">
                <a:avLst/>
              </a:prstGeom>
              <a:blipFill>
                <a:blip r:embed="rId3"/>
                <a:stretch>
                  <a:fillRect r="-1515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49EFD0E-A53B-C433-8807-236BA45429F7}"/>
                  </a:ext>
                </a:extLst>
              </p:cNvPr>
              <p:cNvSpPr/>
              <p:nvPr/>
            </p:nvSpPr>
            <p:spPr>
              <a:xfrm>
                <a:off x="2830893" y="3786441"/>
                <a:ext cx="1286307" cy="6166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特征金字塔</a:t>
                </a:r>
                <a:endParaRPr lang="en-US" altLang="zh-CN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𝐹𝑃𝑁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49EFD0E-A53B-C433-8807-236BA4542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893" y="3786441"/>
                <a:ext cx="1286307" cy="6166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10626E-EBC1-EEE2-70AB-5A5175EBA999}"/>
                  </a:ext>
                </a:extLst>
              </p:cNvPr>
              <p:cNvSpPr/>
              <p:nvPr/>
            </p:nvSpPr>
            <p:spPr>
              <a:xfrm>
                <a:off x="4572002" y="2553065"/>
                <a:ext cx="1410586" cy="6166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区域建议网络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𝑅𝑃𝑁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10626E-EBC1-EEE2-70AB-5A5175EBA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2" y="2553065"/>
                <a:ext cx="1410586" cy="616688"/>
              </a:xfrm>
              <a:prstGeom prst="rect">
                <a:avLst/>
              </a:prstGeom>
              <a:blipFill>
                <a:blip r:embed="rId5"/>
                <a:stretch>
                  <a:fillRect l="-1288" r="-1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D8B2EE0B-AA29-EE49-A409-2AD37C20072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117200" y="2861409"/>
            <a:ext cx="454802" cy="1233376"/>
          </a:xfrm>
          <a:prstGeom prst="curvedConnector3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7CF0B4B-2670-D1C3-122B-C4A7FA3D56E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971342" y="4094785"/>
            <a:ext cx="311432" cy="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820EAFF-9B68-9590-B7E6-F7BA448C4E1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512374" y="4094785"/>
            <a:ext cx="318519" cy="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90FDB34-05F8-EEA9-9D97-11C8557E1DD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17200" y="4094785"/>
            <a:ext cx="2386382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948987A-B719-979C-7310-5E1914EF90BB}"/>
                  </a:ext>
                </a:extLst>
              </p:cNvPr>
              <p:cNvSpPr/>
              <p:nvPr/>
            </p:nvSpPr>
            <p:spPr>
              <a:xfrm>
                <a:off x="6503582" y="2553065"/>
                <a:ext cx="1607174" cy="186778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特征提取与对齐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𝑅𝑂𝐼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𝐴𝑙𝑖𝑔𝑛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𝑃𝑜𝑜𝑙𝑖𝑛𝑔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948987A-B719-979C-7310-5E1914EF9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582" y="2553065"/>
                <a:ext cx="1607174" cy="1867785"/>
              </a:xfrm>
              <a:prstGeom prst="rect">
                <a:avLst/>
              </a:prstGeom>
              <a:blipFill>
                <a:blip r:embed="rId6"/>
                <a:stretch>
                  <a:fillRect l="-1504" r="-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C4988DB-6F52-1A43-6098-CF248F90477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982588" y="2861409"/>
            <a:ext cx="520994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26E9D01-0815-EED1-F91B-F57D8ACAE2BA}"/>
                  </a:ext>
                </a:extLst>
              </p:cNvPr>
              <p:cNvSpPr/>
              <p:nvPr/>
            </p:nvSpPr>
            <p:spPr>
              <a:xfrm>
                <a:off x="8406809" y="3178613"/>
                <a:ext cx="1412935" cy="6166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全连接层</a:t>
                </a:r>
                <a:endParaRPr lang="en-US" altLang="zh-CN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𝐹𝐶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𝐿𝑎𝑦𝑒𝑟𝑠</m:t>
                      </m:r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26E9D01-0815-EED1-F91B-F57D8ACAE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809" y="3178613"/>
                <a:ext cx="1412935" cy="616688"/>
              </a:xfrm>
              <a:prstGeom prst="rect">
                <a:avLst/>
              </a:prstGeom>
              <a:blipFill>
                <a:blip r:embed="rId7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CDA40A0-3AA5-55DE-5B15-1F70E7D469F8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8110756" y="3486957"/>
            <a:ext cx="296053" cy="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FEB107E-66E2-1FAE-E331-55AA793BE10B}"/>
                  </a:ext>
                </a:extLst>
              </p:cNvPr>
              <p:cNvSpPr/>
              <p:nvPr/>
            </p:nvSpPr>
            <p:spPr>
              <a:xfrm>
                <a:off x="10223318" y="2553065"/>
                <a:ext cx="1607173" cy="6166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分类预测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(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𝑠𝑐𝑜𝑟𝑒𝑠</m:t>
                    </m:r>
                    <m:r>
                      <a:rPr lang="en-US" altLang="zh-CN" sz="160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FEB107E-66E2-1FAE-E331-55AA793BE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318" y="2553065"/>
                <a:ext cx="1607173" cy="616688"/>
              </a:xfrm>
              <a:prstGeom prst="rect">
                <a:avLst/>
              </a:prstGeom>
              <a:blipFill>
                <a:blip r:embed="rId8"/>
                <a:stretch>
                  <a:fillRect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8EFC371-6E78-8D0C-83E3-C04DC06827F7}"/>
                  </a:ext>
                </a:extLst>
              </p:cNvPr>
              <p:cNvSpPr/>
              <p:nvPr/>
            </p:nvSpPr>
            <p:spPr>
              <a:xfrm>
                <a:off x="10223319" y="3804162"/>
                <a:ext cx="1607173" cy="61668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回归预测</a:t>
                </a:r>
                <a:endParaRPr lang="en-US" altLang="zh-CN" sz="1600" dirty="0"/>
              </a:p>
              <a:p>
                <a:pPr algn="ctr"/>
                <a:r>
                  <a:rPr lang="zh-CN" altLang="en-US" sz="1600" dirty="0"/>
                  <a:t>（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1600" dirty="0"/>
                  <a:t>）</a:t>
                </a: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8EFC371-6E78-8D0C-83E3-C04DC0682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319" y="3804162"/>
                <a:ext cx="1607173" cy="616688"/>
              </a:xfrm>
              <a:prstGeom prst="rect">
                <a:avLst/>
              </a:prstGeom>
              <a:blipFill>
                <a:blip r:embed="rId9"/>
                <a:stretch>
                  <a:fillRect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连接符: 曲线 78">
            <a:extLst>
              <a:ext uri="{FF2B5EF4-FFF2-40B4-BE49-F238E27FC236}">
                <a16:creationId xmlns:a16="http://schemas.microsoft.com/office/drawing/2014/main" id="{A558987D-7743-1677-8D2A-D3B41B35D9C4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 flipV="1">
            <a:off x="9819744" y="2861409"/>
            <a:ext cx="403574" cy="62554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曲线 81">
            <a:extLst>
              <a:ext uri="{FF2B5EF4-FFF2-40B4-BE49-F238E27FC236}">
                <a16:creationId xmlns:a16="http://schemas.microsoft.com/office/drawing/2014/main" id="{7D39A34E-8339-DC7C-72D1-EBE4D70AF1CF}"/>
              </a:ext>
            </a:extLst>
          </p:cNvPr>
          <p:cNvCxnSpPr>
            <a:cxnSpLocks/>
            <a:stCxn id="39" idx="3"/>
            <a:endCxn id="74" idx="1"/>
          </p:cNvCxnSpPr>
          <p:nvPr/>
        </p:nvCxnSpPr>
        <p:spPr>
          <a:xfrm>
            <a:off x="9819744" y="3486957"/>
            <a:ext cx="403575" cy="62554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62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F4D64C3-7983-5982-B942-465BC99C05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6631796"/>
              </p:ext>
            </p:extLst>
          </p:nvPr>
        </p:nvGraphicFramePr>
        <p:xfrm>
          <a:off x="3919002" y="2122227"/>
          <a:ext cx="5199797" cy="3837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F7C77E9F-EBE4-4E86-67D5-EE1C3DAC90DC}"/>
              </a:ext>
            </a:extLst>
          </p:cNvPr>
          <p:cNvSpPr txBox="1"/>
          <p:nvPr/>
        </p:nvSpPr>
        <p:spPr>
          <a:xfrm>
            <a:off x="144997" y="234083"/>
            <a:ext cx="377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内部或外部样本的回归性能表现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48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33118-0D3B-043C-9103-A2A9DA672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55A8FE-0BE8-52FF-24DA-7A4E0ED13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1" b="98100" l="45093" r="74228">
                        <a14:foregroundMark x1="57160" y1="38083" x2="56728" y2="68048"/>
                        <a14:foregroundMark x1="56728" y1="68048" x2="53333" y2="98100"/>
                        <a14:foregroundMark x1="53333" y1="98100" x2="57500" y2="45855"/>
                        <a14:foregroundMark x1="57500" y1="45855" x2="57623" y2="53282"/>
                        <a14:backgroundMark x1="45772" y1="13472" x2="56142" y2="15199"/>
                        <a14:backgroundMark x1="56142" y1="15199" x2="62809" y2="13385"/>
                        <a14:backgroundMark x1="62809" y1="13385" x2="56111" y2="11572"/>
                        <a14:backgroundMark x1="56111" y1="11572" x2="68457" y2="29793"/>
                        <a14:backgroundMark x1="68457" y1="29793" x2="59475" y2="22798"/>
                        <a14:backgroundMark x1="59475" y1="22798" x2="65062" y2="37737"/>
                        <a14:backgroundMark x1="65062" y1="37737" x2="58117" y2="33592"/>
                        <a14:backgroundMark x1="58117" y1="33592" x2="65216" y2="41796"/>
                        <a14:backgroundMark x1="65216" y1="41796" x2="59074" y2="39983"/>
                        <a14:backgroundMark x1="59074" y1="39983" x2="64259" y2="44473"/>
                        <a14:backgroundMark x1="64259" y1="44473" x2="50494" y2="29620"/>
                        <a14:backgroundMark x1="50494" y1="29620" x2="67531" y2="38860"/>
                        <a14:backgroundMark x1="67531" y1="38860" x2="55957" y2="19516"/>
                        <a14:backgroundMark x1="55957" y1="19516" x2="62253" y2="21330"/>
                        <a14:backgroundMark x1="62253" y1="21330" x2="56420" y2="12349"/>
                        <a14:backgroundMark x1="56420" y1="12349" x2="70895" y2="14594"/>
                        <a14:backgroundMark x1="70895" y1="14594" x2="56265" y2="11658"/>
                        <a14:backgroundMark x1="56265" y1="11658" x2="50957" y2="22971"/>
                        <a14:backgroundMark x1="50957" y1="22971" x2="45432" y2="20207"/>
                        <a14:backgroundMark x1="45432" y1="20207" x2="51481" y2="21848"/>
                        <a14:backgroundMark x1="51481" y1="21848" x2="46451" y2="18394"/>
                        <a14:backgroundMark x1="46451" y1="18394" x2="60340" y2="21244"/>
                        <a14:backgroundMark x1="60340" y1="21244" x2="70370" y2="37219"/>
                        <a14:backgroundMark x1="70370" y1="37219" x2="65340" y2="29534"/>
                        <a14:backgroundMark x1="65340" y1="29534" x2="71759" y2="35147"/>
                        <a14:backgroundMark x1="71759" y1="35147" x2="67068" y2="28670"/>
                        <a14:backgroundMark x1="67068" y1="28670" x2="61235" y2="29965"/>
                        <a14:backgroundMark x1="61235" y1="29965" x2="67747" y2="39896"/>
                        <a14:backgroundMark x1="67747" y1="39896" x2="60154" y2="30397"/>
                        <a14:backgroundMark x1="60154" y1="30397" x2="70401" y2="38256"/>
                        <a14:backgroundMark x1="70401" y1="38256" x2="68889" y2="21244"/>
                        <a14:backgroundMark x1="68889" y1="21244" x2="63611" y2="13299"/>
                        <a14:backgroundMark x1="63611" y1="13299" x2="57623" y2="15458"/>
                        <a14:backgroundMark x1="57623" y1="15458" x2="51944" y2="23143"/>
                        <a14:backgroundMark x1="51944" y1="23143" x2="46944" y2="19948"/>
                        <a14:backgroundMark x1="46944" y1="19948" x2="53302" y2="15717"/>
                        <a14:backgroundMark x1="53302" y1="15717" x2="65031" y2="21071"/>
                        <a14:backgroundMark x1="65031" y1="21071" x2="65556" y2="48618"/>
                        <a14:backgroundMark x1="65556" y1="48618" x2="68241" y2="29275"/>
                        <a14:backgroundMark x1="68241" y1="29275" x2="61944" y2="16149"/>
                        <a14:backgroundMark x1="61944" y1="16149" x2="57562" y2="29447"/>
                        <a14:backgroundMark x1="57562" y1="29447" x2="51790" y2="27720"/>
                        <a14:backgroundMark x1="51790" y1="27720" x2="66698" y2="40415"/>
                        <a14:backgroundMark x1="66698" y1="40415" x2="70617" y2="32729"/>
                        <a14:backgroundMark x1="58519" y1="39119" x2="60062" y2="38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84" t="39354" r="23581"/>
          <a:stretch/>
        </p:blipFill>
        <p:spPr>
          <a:xfrm rot="21012978">
            <a:off x="3102483" y="434890"/>
            <a:ext cx="4318408" cy="26793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4ED767-9E57-860F-D83E-E5AE358EF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3" t="9644" r="2577" b="7149"/>
          <a:stretch/>
        </p:blipFill>
        <p:spPr>
          <a:xfrm>
            <a:off x="5714998" y="3587897"/>
            <a:ext cx="3200400" cy="24902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5E50DF-32B2-F53C-5338-1A89A89FE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2" t="31557" r="28750" b="-323"/>
          <a:stretch/>
        </p:blipFill>
        <p:spPr>
          <a:xfrm>
            <a:off x="1604975" y="3587897"/>
            <a:ext cx="2760740" cy="24902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05B247-7263-A7B4-15DB-C7DAC8BB2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30236" y1="67543" x2="20387" y2="72268"/>
                        <a14:backgroundMark x1="20387" y1="72268" x2="19402" y2="75965"/>
                        <a14:backgroundMark x1="29744" y1="69433" x2="21832" y2="73665"/>
                        <a14:backgroundMark x1="21832" y1="73665" x2="20387" y2="76417"/>
                        <a14:backgroundMark x1="85424" y1="18652" x2="88378" y2="1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3730" r="11709" b="29527"/>
          <a:stretch/>
        </p:blipFill>
        <p:spPr>
          <a:xfrm rot="18469621">
            <a:off x="4355029" y="824090"/>
            <a:ext cx="2156896" cy="1900993"/>
          </a:xfrm>
          <a:prstGeom prst="rect">
            <a:avLst/>
          </a:prstGeom>
        </p:spPr>
      </p:pic>
      <p:sp>
        <p:nvSpPr>
          <p:cNvPr id="19" name="箭头: 圆角右 18">
            <a:extLst>
              <a:ext uri="{FF2B5EF4-FFF2-40B4-BE49-F238E27FC236}">
                <a16:creationId xmlns:a16="http://schemas.microsoft.com/office/drawing/2014/main" id="{718E34EB-4E8B-293F-C91E-68C113962892}"/>
              </a:ext>
            </a:extLst>
          </p:cNvPr>
          <p:cNvSpPr/>
          <p:nvPr/>
        </p:nvSpPr>
        <p:spPr>
          <a:xfrm rot="5400000">
            <a:off x="6047921" y="2095954"/>
            <a:ext cx="1162955" cy="1828800"/>
          </a:xfrm>
          <a:prstGeom prst="bentArrow">
            <a:avLst>
              <a:gd name="adj1" fmla="val 25000"/>
              <a:gd name="adj2" fmla="val 28012"/>
              <a:gd name="adj3" fmla="val 25000"/>
              <a:gd name="adj4" fmla="val 43750"/>
            </a:avLst>
          </a:prstGeom>
          <a:solidFill>
            <a:srgbClr val="D6A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圆角右 19">
            <a:extLst>
              <a:ext uri="{FF2B5EF4-FFF2-40B4-BE49-F238E27FC236}">
                <a16:creationId xmlns:a16="http://schemas.microsoft.com/office/drawing/2014/main" id="{D89C8210-06AA-0B6C-7E2F-DBA9344F200F}"/>
              </a:ext>
            </a:extLst>
          </p:cNvPr>
          <p:cNvSpPr/>
          <p:nvPr/>
        </p:nvSpPr>
        <p:spPr>
          <a:xfrm rot="16200000" flipH="1">
            <a:off x="3078509" y="2092019"/>
            <a:ext cx="1162955" cy="1828800"/>
          </a:xfrm>
          <a:prstGeom prst="bentArrow">
            <a:avLst>
              <a:gd name="adj1" fmla="val 25000"/>
              <a:gd name="adj2" fmla="val 28012"/>
              <a:gd name="adj3" fmla="val 25000"/>
              <a:gd name="adj4" fmla="val 4375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E67147-68BC-DFAD-CE03-4A89F753A748}"/>
              </a:ext>
            </a:extLst>
          </p:cNvPr>
          <p:cNvSpPr/>
          <p:nvPr/>
        </p:nvSpPr>
        <p:spPr>
          <a:xfrm rot="619968">
            <a:off x="2684730" y="3613198"/>
            <a:ext cx="275341" cy="244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739DBC8-26FC-B930-16C5-6DD88817984D}"/>
              </a:ext>
            </a:extLst>
          </p:cNvPr>
          <p:cNvSpPr/>
          <p:nvPr/>
        </p:nvSpPr>
        <p:spPr>
          <a:xfrm rot="3196315">
            <a:off x="7345908" y="3049106"/>
            <a:ext cx="152468" cy="346986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0A07DA-1404-2357-9211-2DB94116A52A}"/>
              </a:ext>
            </a:extLst>
          </p:cNvPr>
          <p:cNvSpPr txBox="1"/>
          <p:nvPr/>
        </p:nvSpPr>
        <p:spPr>
          <a:xfrm>
            <a:off x="116422" y="72369"/>
            <a:ext cx="377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桥和马路的区别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1970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ABA35-C077-22DC-7333-1C9E6D999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1AE3940-AF25-DBD2-ACEC-914C04BB4A60}"/>
              </a:ext>
            </a:extLst>
          </p:cNvPr>
          <p:cNvGrpSpPr/>
          <p:nvPr/>
        </p:nvGrpSpPr>
        <p:grpSpPr>
          <a:xfrm>
            <a:off x="7332546" y="1553407"/>
            <a:ext cx="1991362" cy="1717223"/>
            <a:chOff x="1604975" y="3587897"/>
            <a:chExt cx="2760740" cy="249021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3C6EB92-800D-9101-6A6F-7E76CB4E7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02" t="31557" r="28750" b="-323"/>
            <a:stretch/>
          </p:blipFill>
          <p:spPr>
            <a:xfrm>
              <a:off x="1604975" y="3587897"/>
              <a:ext cx="2760740" cy="2490212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EDDEC5E-F1D5-B2D9-2DA8-8BD61BDFEBB8}"/>
                </a:ext>
              </a:extLst>
            </p:cNvPr>
            <p:cNvSpPr/>
            <p:nvPr/>
          </p:nvSpPr>
          <p:spPr>
            <a:xfrm rot="619968">
              <a:off x="2684730" y="3613198"/>
              <a:ext cx="275341" cy="24449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1ECFBC8-3391-7B47-5788-61D8AAA0FE48}"/>
              </a:ext>
            </a:extLst>
          </p:cNvPr>
          <p:cNvGrpSpPr/>
          <p:nvPr/>
        </p:nvGrpSpPr>
        <p:grpSpPr>
          <a:xfrm>
            <a:off x="7329926" y="3587371"/>
            <a:ext cx="2166017" cy="1826140"/>
            <a:chOff x="5687206" y="3587897"/>
            <a:chExt cx="3469869" cy="249021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F252DE6-DFDB-D30A-9A86-6639257A6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73" t="9644" r="2577" b="7149"/>
            <a:stretch/>
          </p:blipFill>
          <p:spPr>
            <a:xfrm>
              <a:off x="5714998" y="3587897"/>
              <a:ext cx="3200400" cy="2490212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89DF999-1D4D-2EDD-CD00-41351120284F}"/>
                </a:ext>
              </a:extLst>
            </p:cNvPr>
            <p:cNvSpPr/>
            <p:nvPr/>
          </p:nvSpPr>
          <p:spPr>
            <a:xfrm rot="3002697">
              <a:off x="7345907" y="3049106"/>
              <a:ext cx="152468" cy="346986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720A28D-DA34-0564-69BF-5A0378BB855D}"/>
              </a:ext>
            </a:extLst>
          </p:cNvPr>
          <p:cNvSpPr txBox="1"/>
          <p:nvPr/>
        </p:nvSpPr>
        <p:spPr>
          <a:xfrm>
            <a:off x="274304" y="131574"/>
            <a:ext cx="377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桥和马路的区别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57B057-08AB-629D-D1A7-6799AEB0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64868" y="3004858"/>
            <a:ext cx="480102" cy="17087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E5BD1F-2F5A-DAEC-1543-93121D098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014400" y="2070721"/>
            <a:ext cx="381033" cy="1708718"/>
          </a:xfrm>
          <a:prstGeom prst="rect">
            <a:avLst/>
          </a:prstGeom>
        </p:spPr>
      </p:pic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501E7B2E-4AD2-3674-FEE4-0789883DF53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159069" y="2412019"/>
            <a:ext cx="1173477" cy="552413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61EE89D9-FE2A-CD60-E5F7-22F1F33AE1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159069" y="3859218"/>
            <a:ext cx="1188206" cy="641223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1E7133C1-0B20-3C04-31D6-406EF895E08B}"/>
              </a:ext>
            </a:extLst>
          </p:cNvPr>
          <p:cNvSpPr/>
          <p:nvPr/>
        </p:nvSpPr>
        <p:spPr>
          <a:xfrm>
            <a:off x="4183873" y="1499879"/>
            <a:ext cx="5223264" cy="3979944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3662F0A-3339-71D3-1148-1A957D6A67BF}"/>
              </a:ext>
            </a:extLst>
          </p:cNvPr>
          <p:cNvSpPr/>
          <p:nvPr/>
        </p:nvSpPr>
        <p:spPr>
          <a:xfrm>
            <a:off x="4289128" y="2626625"/>
            <a:ext cx="1849729" cy="1588687"/>
          </a:xfrm>
          <a:prstGeom prst="rect">
            <a:avLst/>
          </a:prstGeom>
          <a:noFill/>
          <a:ln w="19050">
            <a:solidFill>
              <a:srgbClr val="A6A6A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428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9FCAA82E-8902-E880-BE25-E44D63FDEDC9}"/>
              </a:ext>
            </a:extLst>
          </p:cNvPr>
          <p:cNvSpPr txBox="1"/>
          <p:nvPr/>
        </p:nvSpPr>
        <p:spPr>
          <a:xfrm>
            <a:off x="144997" y="234083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旋转特征与水平特征融合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35D0D5B-7474-5C7D-6C3F-08300ACD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8" t="33981" r="29717" b="795"/>
          <a:stretch/>
        </p:blipFill>
        <p:spPr>
          <a:xfrm>
            <a:off x="1223685" y="1614428"/>
            <a:ext cx="3492991" cy="30861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0CFD083-CECD-BDC9-952D-E3B99332E8F9}"/>
              </a:ext>
            </a:extLst>
          </p:cNvPr>
          <p:cNvSpPr/>
          <p:nvPr/>
        </p:nvSpPr>
        <p:spPr>
          <a:xfrm rot="709086">
            <a:off x="2724653" y="1617423"/>
            <a:ext cx="292538" cy="3086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DCD0C03-7F1F-A13B-06AE-65FA21A10922}"/>
              </a:ext>
            </a:extLst>
          </p:cNvPr>
          <p:cNvSpPr/>
          <p:nvPr/>
        </p:nvSpPr>
        <p:spPr>
          <a:xfrm>
            <a:off x="2411728" y="1620174"/>
            <a:ext cx="918388" cy="30748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5416D48-C824-BA4F-94EC-3E12682266CB}"/>
              </a:ext>
            </a:extLst>
          </p:cNvPr>
          <p:cNvSpPr/>
          <p:nvPr/>
        </p:nvSpPr>
        <p:spPr>
          <a:xfrm>
            <a:off x="3091624" y="1818085"/>
            <a:ext cx="128588" cy="128588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29DC5FD-2FA5-FADE-B5D1-2931A4F01C9D}"/>
              </a:ext>
            </a:extLst>
          </p:cNvPr>
          <p:cNvSpPr/>
          <p:nvPr/>
        </p:nvSpPr>
        <p:spPr>
          <a:xfrm>
            <a:off x="2947883" y="2408892"/>
            <a:ext cx="128588" cy="128588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E7C2821-EE0A-6E50-DE86-2FF4A74D638C}"/>
              </a:ext>
            </a:extLst>
          </p:cNvPr>
          <p:cNvSpPr/>
          <p:nvPr/>
        </p:nvSpPr>
        <p:spPr>
          <a:xfrm>
            <a:off x="2859883" y="2876969"/>
            <a:ext cx="128588" cy="128588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A83D64D-B008-AFE8-6F79-9F3C46675A01}"/>
              </a:ext>
            </a:extLst>
          </p:cNvPr>
          <p:cNvSpPr/>
          <p:nvPr/>
        </p:nvSpPr>
        <p:spPr>
          <a:xfrm>
            <a:off x="2740821" y="3436163"/>
            <a:ext cx="128588" cy="128588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9608FE4-C4C4-6A4B-B2CA-33075B61DA36}"/>
              </a:ext>
            </a:extLst>
          </p:cNvPr>
          <p:cNvSpPr/>
          <p:nvPr/>
        </p:nvSpPr>
        <p:spPr>
          <a:xfrm>
            <a:off x="2538413" y="4438650"/>
            <a:ext cx="128588" cy="128588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8212BB9-C836-2125-8A0D-0B45FA1B5FA3}"/>
              </a:ext>
            </a:extLst>
          </p:cNvPr>
          <p:cNvSpPr/>
          <p:nvPr/>
        </p:nvSpPr>
        <p:spPr>
          <a:xfrm>
            <a:off x="2655096" y="3937006"/>
            <a:ext cx="128588" cy="128588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321D972-73C0-352C-443C-515B939B9242}"/>
              </a:ext>
            </a:extLst>
          </p:cNvPr>
          <p:cNvSpPr/>
          <p:nvPr/>
        </p:nvSpPr>
        <p:spPr>
          <a:xfrm>
            <a:off x="2526508" y="1821658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663A981-9DB7-CAF2-9BCD-59893CC847B3}"/>
              </a:ext>
            </a:extLst>
          </p:cNvPr>
          <p:cNvSpPr/>
          <p:nvPr/>
        </p:nvSpPr>
        <p:spPr>
          <a:xfrm>
            <a:off x="2819295" y="1826694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1211FC1-A44B-EEE7-22E3-A7C5802B8D44}"/>
              </a:ext>
            </a:extLst>
          </p:cNvPr>
          <p:cNvSpPr/>
          <p:nvPr/>
        </p:nvSpPr>
        <p:spPr>
          <a:xfrm>
            <a:off x="2526508" y="2414073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1D575E0-D2D5-1DA0-D23A-28AA2F3520A1}"/>
              </a:ext>
            </a:extLst>
          </p:cNvPr>
          <p:cNvSpPr/>
          <p:nvPr/>
        </p:nvSpPr>
        <p:spPr>
          <a:xfrm>
            <a:off x="2501465" y="2897840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C20FA03-2BC4-46D8-9D3E-B5C823BBA1C7}"/>
              </a:ext>
            </a:extLst>
          </p:cNvPr>
          <p:cNvSpPr/>
          <p:nvPr/>
        </p:nvSpPr>
        <p:spPr>
          <a:xfrm>
            <a:off x="2488064" y="3424076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1E4CBD0-4E6B-41A8-901A-0245C5F4A8C8}"/>
              </a:ext>
            </a:extLst>
          </p:cNvPr>
          <p:cNvSpPr/>
          <p:nvPr/>
        </p:nvSpPr>
        <p:spPr>
          <a:xfrm>
            <a:off x="3130451" y="2886731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D85F76D-C10F-9C10-F488-EA1226D8999E}"/>
              </a:ext>
            </a:extLst>
          </p:cNvPr>
          <p:cNvSpPr/>
          <p:nvPr/>
        </p:nvSpPr>
        <p:spPr>
          <a:xfrm>
            <a:off x="3117050" y="3419152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352B0B3-69F5-80C1-D458-0C9419C4F860}"/>
              </a:ext>
            </a:extLst>
          </p:cNvPr>
          <p:cNvSpPr/>
          <p:nvPr/>
        </p:nvSpPr>
        <p:spPr>
          <a:xfrm>
            <a:off x="3122946" y="3937006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F2412FE-2160-66D0-5675-6CB3638DFA02}"/>
              </a:ext>
            </a:extLst>
          </p:cNvPr>
          <p:cNvSpPr/>
          <p:nvPr/>
        </p:nvSpPr>
        <p:spPr>
          <a:xfrm>
            <a:off x="2905886" y="3937006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B62045E-6D01-FEA2-E075-D28D913D495E}"/>
              </a:ext>
            </a:extLst>
          </p:cNvPr>
          <p:cNvSpPr/>
          <p:nvPr/>
        </p:nvSpPr>
        <p:spPr>
          <a:xfrm>
            <a:off x="2860645" y="4431906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249E0910-6032-DAE5-59D4-D9D3A4AB08D9}"/>
              </a:ext>
            </a:extLst>
          </p:cNvPr>
          <p:cNvSpPr/>
          <p:nvPr/>
        </p:nvSpPr>
        <p:spPr>
          <a:xfrm>
            <a:off x="3107154" y="4399387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D22B1C8D-DA1F-69AE-2826-CCEA1CA8E806}"/>
              </a:ext>
            </a:extLst>
          </p:cNvPr>
          <p:cNvSpPr/>
          <p:nvPr/>
        </p:nvSpPr>
        <p:spPr>
          <a:xfrm>
            <a:off x="3181344" y="2408359"/>
            <a:ext cx="128588" cy="12858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190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209F3-151B-957F-C3AD-2611070E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552651-CFCA-4E01-F237-EC8BD36E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8" t="33981" r="29717" b="795"/>
          <a:stretch/>
        </p:blipFill>
        <p:spPr>
          <a:xfrm>
            <a:off x="-17241" y="4507971"/>
            <a:ext cx="1851471" cy="163579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7CFF06A2-5161-9636-F4E7-7E823DFC189F}"/>
              </a:ext>
            </a:extLst>
          </p:cNvPr>
          <p:cNvSpPr/>
          <p:nvPr/>
        </p:nvSpPr>
        <p:spPr>
          <a:xfrm>
            <a:off x="1768402" y="5078640"/>
            <a:ext cx="969496" cy="1415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6E7042-641B-8D52-C511-44EB0D6BB389}"/>
                  </a:ext>
                </a:extLst>
              </p:cNvPr>
              <p:cNvSpPr txBox="1"/>
              <p:nvPr/>
            </p:nvSpPr>
            <p:spPr>
              <a:xfrm>
                <a:off x="1761558" y="4395355"/>
                <a:ext cx="96949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𝐵𝑎𝑐𝑘𝐵𝑜𝑛𝑒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𝐹𝑃𝑁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56E7042-641B-8D52-C511-44EB0D6BB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58" y="4395355"/>
                <a:ext cx="969496" cy="738664"/>
              </a:xfrm>
              <a:prstGeom prst="rect">
                <a:avLst/>
              </a:prstGeom>
              <a:blipFill>
                <a:blip r:embed="rId4"/>
                <a:stretch>
                  <a:fillRect l="-5031" r="-3774" b="-1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7427D68-BF30-4A85-2B5B-91871B0829F3}"/>
              </a:ext>
            </a:extLst>
          </p:cNvPr>
          <p:cNvSpPr/>
          <p:nvPr/>
        </p:nvSpPr>
        <p:spPr>
          <a:xfrm>
            <a:off x="2738892" y="4460215"/>
            <a:ext cx="1004862" cy="123685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7BA9E1-ADAB-E15A-E06D-CB69BBCA76E2}"/>
                  </a:ext>
                </a:extLst>
              </p:cNvPr>
              <p:cNvSpPr txBox="1"/>
              <p:nvPr/>
            </p:nvSpPr>
            <p:spPr>
              <a:xfrm>
                <a:off x="2441068" y="6095393"/>
                <a:ext cx="12509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𝑀𝑎𝑝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7BA9E1-ADAB-E15A-E06D-CB69BBCA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068" y="6095393"/>
                <a:ext cx="1250919" cy="246221"/>
              </a:xfrm>
              <a:prstGeom prst="rect">
                <a:avLst/>
              </a:prstGeom>
              <a:blipFill>
                <a:blip r:embed="rId5"/>
                <a:stretch>
                  <a:fillRect l="-2913" r="-3398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408273A8-1A2F-12ED-ACC5-CCBA504793E0}"/>
              </a:ext>
            </a:extLst>
          </p:cNvPr>
          <p:cNvSpPr/>
          <p:nvPr/>
        </p:nvSpPr>
        <p:spPr>
          <a:xfrm rot="16200000">
            <a:off x="6018872" y="4296209"/>
            <a:ext cx="986685" cy="18812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58B6A693-D49C-3289-B141-3740633481F9}"/>
              </a:ext>
            </a:extLst>
          </p:cNvPr>
          <p:cNvSpPr/>
          <p:nvPr/>
        </p:nvSpPr>
        <p:spPr>
          <a:xfrm>
            <a:off x="5321344" y="5065651"/>
            <a:ext cx="435717" cy="15456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550FF65-E07D-1BDF-44C8-D237D537CE52}"/>
              </a:ext>
            </a:extLst>
          </p:cNvPr>
          <p:cNvSpPr/>
          <p:nvPr/>
        </p:nvSpPr>
        <p:spPr>
          <a:xfrm rot="19798682">
            <a:off x="1987635" y="1419512"/>
            <a:ext cx="822632" cy="11456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0D299C39-EDB0-C3AB-72E8-5BD2B34483B6}"/>
              </a:ext>
            </a:extLst>
          </p:cNvPr>
          <p:cNvSpPr/>
          <p:nvPr/>
        </p:nvSpPr>
        <p:spPr>
          <a:xfrm rot="1442282">
            <a:off x="1967423" y="2359856"/>
            <a:ext cx="822632" cy="11456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E96130-C60A-850B-5AE8-F273235BB846}"/>
              </a:ext>
            </a:extLst>
          </p:cNvPr>
          <p:cNvSpPr/>
          <p:nvPr/>
        </p:nvSpPr>
        <p:spPr>
          <a:xfrm rot="1528942">
            <a:off x="2959949" y="2516501"/>
            <a:ext cx="324768" cy="584781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978666-950F-E87B-C05E-4C646AF9AD57}"/>
              </a:ext>
            </a:extLst>
          </p:cNvPr>
          <p:cNvSpPr/>
          <p:nvPr/>
        </p:nvSpPr>
        <p:spPr>
          <a:xfrm>
            <a:off x="2805212" y="854300"/>
            <a:ext cx="576643" cy="681966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B20359-7D6E-9698-1BF2-1B15B0D69486}"/>
              </a:ext>
            </a:extLst>
          </p:cNvPr>
          <p:cNvSpPr/>
          <p:nvPr/>
        </p:nvSpPr>
        <p:spPr>
          <a:xfrm>
            <a:off x="2840691" y="2486001"/>
            <a:ext cx="545356" cy="66729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464D43E-860A-5E0B-B41A-48B1301DBB2A}"/>
                  </a:ext>
                </a:extLst>
              </p:cNvPr>
              <p:cNvSpPr txBox="1"/>
              <p:nvPr/>
            </p:nvSpPr>
            <p:spPr>
              <a:xfrm>
                <a:off x="2623913" y="3260487"/>
                <a:ext cx="9442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𝑂𝑟𝑖𝑒𝑛𝑡𝑒𝑑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𝐵𝑏𝑜𝑥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464D43E-860A-5E0B-B41A-48B1301DB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13" y="3260487"/>
                <a:ext cx="944263" cy="215444"/>
              </a:xfrm>
              <a:prstGeom prst="rect">
                <a:avLst/>
              </a:prstGeom>
              <a:blipFill>
                <a:blip r:embed="rId6"/>
                <a:stretch>
                  <a:fillRect l="-6452" r="-29677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B0C5644-60D8-BED2-B818-217E27822AAE}"/>
                  </a:ext>
                </a:extLst>
              </p:cNvPr>
              <p:cNvSpPr txBox="1"/>
              <p:nvPr/>
            </p:nvSpPr>
            <p:spPr>
              <a:xfrm>
                <a:off x="2382271" y="494120"/>
                <a:ext cx="13050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𝐸𝑥𝑡𝑒𝑟𝑛𝑒𝑙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𝐵𝑏𝑜𝑥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B0C5644-60D8-BED2-B818-217E2782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71" y="494120"/>
                <a:ext cx="1305016" cy="215444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头: 右 20">
            <a:extLst>
              <a:ext uri="{FF2B5EF4-FFF2-40B4-BE49-F238E27FC236}">
                <a16:creationId xmlns:a16="http://schemas.microsoft.com/office/drawing/2014/main" id="{CEE40FFA-6A86-3A39-436B-5B5F389382D1}"/>
              </a:ext>
            </a:extLst>
          </p:cNvPr>
          <p:cNvSpPr/>
          <p:nvPr/>
        </p:nvSpPr>
        <p:spPr>
          <a:xfrm>
            <a:off x="3595994" y="1148569"/>
            <a:ext cx="1561518" cy="1213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2C3DB3A-C995-2883-0ADC-0871369C9FC2}"/>
                  </a:ext>
                </a:extLst>
              </p:cNvPr>
              <p:cNvSpPr txBox="1"/>
              <p:nvPr/>
            </p:nvSpPr>
            <p:spPr>
              <a:xfrm>
                <a:off x="3578003" y="847186"/>
                <a:ext cx="13162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𝐻𝑜𝑟𝑖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𝑅𝑜𝑖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𝐴𝑙𝑖𝑔𝑛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2C3DB3A-C995-2883-0ADC-0871369C9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003" y="847186"/>
                <a:ext cx="1316233" cy="215444"/>
              </a:xfrm>
              <a:prstGeom prst="rect">
                <a:avLst/>
              </a:prstGeom>
              <a:blipFill>
                <a:blip r:embed="rId8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头: 右 32">
            <a:extLst>
              <a:ext uri="{FF2B5EF4-FFF2-40B4-BE49-F238E27FC236}">
                <a16:creationId xmlns:a16="http://schemas.microsoft.com/office/drawing/2014/main" id="{178DE3E7-E451-928F-DC1E-4AB4775BC5A9}"/>
              </a:ext>
            </a:extLst>
          </p:cNvPr>
          <p:cNvSpPr/>
          <p:nvPr/>
        </p:nvSpPr>
        <p:spPr>
          <a:xfrm>
            <a:off x="3603711" y="2827289"/>
            <a:ext cx="1561518" cy="1213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F8664B5-4FFE-13B0-7D03-1ED1209080D3}"/>
                  </a:ext>
                </a:extLst>
              </p:cNvPr>
              <p:cNvSpPr txBox="1"/>
              <p:nvPr/>
            </p:nvSpPr>
            <p:spPr>
              <a:xfrm>
                <a:off x="3578003" y="2557798"/>
                <a:ext cx="161635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𝑅𝑜𝑡𝑎𝑡𝑒𝑑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𝑅𝑜𝑖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𝐴𝑙𝑖𝑔𝑛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F8664B5-4FFE-13B0-7D03-1ED120908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003" y="2557798"/>
                <a:ext cx="1616355" cy="215444"/>
              </a:xfrm>
              <a:prstGeom prst="rect">
                <a:avLst/>
              </a:prstGeom>
              <a:blipFill>
                <a:blip r:embed="rId9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5712733F-E8D7-8E68-05EE-842F01ADDFB9}"/>
              </a:ext>
            </a:extLst>
          </p:cNvPr>
          <p:cNvSpPr/>
          <p:nvPr/>
        </p:nvSpPr>
        <p:spPr>
          <a:xfrm>
            <a:off x="5247379" y="2549845"/>
            <a:ext cx="604806" cy="557056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1363B905-A630-4551-D6A4-4F21D5F10AF0}"/>
              </a:ext>
            </a:extLst>
          </p:cNvPr>
          <p:cNvSpPr/>
          <p:nvPr/>
        </p:nvSpPr>
        <p:spPr>
          <a:xfrm>
            <a:off x="2027196" y="1923524"/>
            <a:ext cx="735678" cy="12313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F196B840-76FF-A73C-6FB4-1BEAA6B6B390}"/>
              </a:ext>
            </a:extLst>
          </p:cNvPr>
          <p:cNvSpPr/>
          <p:nvPr/>
        </p:nvSpPr>
        <p:spPr>
          <a:xfrm rot="5400000">
            <a:off x="2997721" y="1666952"/>
            <a:ext cx="268245" cy="13554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044E141C-C72F-D02E-93CC-11EE9A5CE45C}"/>
              </a:ext>
            </a:extLst>
          </p:cNvPr>
          <p:cNvSpPr/>
          <p:nvPr/>
        </p:nvSpPr>
        <p:spPr>
          <a:xfrm rot="16200000">
            <a:off x="2997723" y="2242356"/>
            <a:ext cx="268245" cy="13554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F64537CA-1DAD-BE6C-7251-751E2F8D3BE5}"/>
              </a:ext>
            </a:extLst>
          </p:cNvPr>
          <p:cNvSpPr/>
          <p:nvPr/>
        </p:nvSpPr>
        <p:spPr>
          <a:xfrm>
            <a:off x="3006563" y="1900160"/>
            <a:ext cx="249935" cy="2360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EB8353EB-7958-956F-88ED-295F80A1F9E9}"/>
              </a:ext>
            </a:extLst>
          </p:cNvPr>
          <p:cNvCxnSpPr>
            <a:cxnSpLocks/>
            <a:stCxn id="52" idx="6"/>
            <a:endCxn id="52" idx="2"/>
          </p:cNvCxnSpPr>
          <p:nvPr/>
        </p:nvCxnSpPr>
        <p:spPr>
          <a:xfrm flipH="1">
            <a:off x="3006563" y="2018173"/>
            <a:ext cx="2499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57">
            <a:extLst>
              <a:ext uri="{FF2B5EF4-FFF2-40B4-BE49-F238E27FC236}">
                <a16:creationId xmlns:a16="http://schemas.microsoft.com/office/drawing/2014/main" id="{05F82A39-A28E-30AD-73B2-336B8E0615D4}"/>
              </a:ext>
            </a:extLst>
          </p:cNvPr>
          <p:cNvSpPr/>
          <p:nvPr/>
        </p:nvSpPr>
        <p:spPr>
          <a:xfrm>
            <a:off x="3566996" y="1974279"/>
            <a:ext cx="1561518" cy="1213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2A64166-F939-B11E-6422-0BD9EB797AD7}"/>
                  </a:ext>
                </a:extLst>
              </p:cNvPr>
              <p:cNvSpPr txBox="1"/>
              <p:nvPr/>
            </p:nvSpPr>
            <p:spPr>
              <a:xfrm>
                <a:off x="3579856" y="1432731"/>
                <a:ext cx="1468113" cy="441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𝑜𝑟𝑖𝑒𝑛𝑡𝑒𝑑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𝑒𝑥𝑡𝑒𝑟𝑛𝑒𝑙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2A64166-F939-B11E-6422-0BD9EB797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56" y="1432731"/>
                <a:ext cx="1468113" cy="441083"/>
              </a:xfrm>
              <a:prstGeom prst="rect">
                <a:avLst/>
              </a:prstGeom>
              <a:blipFill>
                <a:blip r:embed="rId10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1D3B972E-39F7-69F5-1BA2-144F2F64BE07}"/>
                  </a:ext>
                </a:extLst>
              </p:cNvPr>
              <p:cNvSpPr txBox="1"/>
              <p:nvPr/>
            </p:nvSpPr>
            <p:spPr>
              <a:xfrm>
                <a:off x="5407464" y="1851169"/>
                <a:ext cx="4999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1D3B972E-39F7-69F5-1BA2-144F2F64B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64" y="1851169"/>
                <a:ext cx="499900" cy="215444"/>
              </a:xfrm>
              <a:prstGeom prst="rect">
                <a:avLst/>
              </a:prstGeom>
              <a:blipFill>
                <a:blip r:embed="rId11"/>
                <a:stretch>
                  <a:fillRect l="-3659" r="-2439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箭头: 右 61">
            <a:extLst>
              <a:ext uri="{FF2B5EF4-FFF2-40B4-BE49-F238E27FC236}">
                <a16:creationId xmlns:a16="http://schemas.microsoft.com/office/drawing/2014/main" id="{3DDBF47C-3200-A8E9-364E-DBE78311A967}"/>
              </a:ext>
            </a:extLst>
          </p:cNvPr>
          <p:cNvSpPr/>
          <p:nvPr/>
        </p:nvSpPr>
        <p:spPr>
          <a:xfrm>
            <a:off x="6032698" y="1882112"/>
            <a:ext cx="1362100" cy="16465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B6AEC953-E530-F9F4-0E66-FA426D14AF12}"/>
                  </a:ext>
                </a:extLst>
              </p:cNvPr>
              <p:cNvSpPr txBox="1"/>
              <p:nvPr/>
            </p:nvSpPr>
            <p:spPr>
              <a:xfrm>
                <a:off x="5957218" y="1586501"/>
                <a:ext cx="147474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𝐿𝑖𝑛𝑒𝑎𝑟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B6AEC953-E530-F9F4-0E66-FA426D14A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218" y="1586501"/>
                <a:ext cx="1474743" cy="215444"/>
              </a:xfrm>
              <a:prstGeom prst="rect">
                <a:avLst/>
              </a:prstGeom>
              <a:blipFill>
                <a:blip r:embed="rId12"/>
                <a:stretch>
                  <a:fillRect l="-2066" r="-2479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箭头: 右 66">
            <a:extLst>
              <a:ext uri="{FF2B5EF4-FFF2-40B4-BE49-F238E27FC236}">
                <a16:creationId xmlns:a16="http://schemas.microsoft.com/office/drawing/2014/main" id="{24904184-4533-1E50-18A5-6A1A2295B61E}"/>
              </a:ext>
            </a:extLst>
          </p:cNvPr>
          <p:cNvSpPr/>
          <p:nvPr/>
        </p:nvSpPr>
        <p:spPr>
          <a:xfrm>
            <a:off x="6053405" y="2729942"/>
            <a:ext cx="1456837" cy="21544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D0BEFB53-2231-8C85-5F45-C495ED2A2896}"/>
              </a:ext>
            </a:extLst>
          </p:cNvPr>
          <p:cNvSpPr/>
          <p:nvPr/>
        </p:nvSpPr>
        <p:spPr>
          <a:xfrm>
            <a:off x="6019962" y="1105217"/>
            <a:ext cx="1362100" cy="16465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C3E7043-A1B0-6D51-C41A-5665ADB343B7}"/>
                  </a:ext>
                </a:extLst>
              </p:cNvPr>
              <p:cNvSpPr txBox="1"/>
              <p:nvPr/>
            </p:nvSpPr>
            <p:spPr>
              <a:xfrm>
                <a:off x="5914994" y="806439"/>
                <a:ext cx="147474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𝐶𝑜𝑛𝑣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C3E7043-A1B0-6D51-C41A-5665ADB34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994" y="806439"/>
                <a:ext cx="1474743" cy="215444"/>
              </a:xfrm>
              <a:prstGeom prst="rect">
                <a:avLst/>
              </a:prstGeom>
              <a:blipFill>
                <a:blip r:embed="rId1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EAB9620-5C9D-DB01-CF50-A869866619B4}"/>
                  </a:ext>
                </a:extLst>
              </p:cNvPr>
              <p:cNvSpPr txBox="1"/>
              <p:nvPr/>
            </p:nvSpPr>
            <p:spPr>
              <a:xfrm>
                <a:off x="7396899" y="502962"/>
                <a:ext cx="155350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𝐹𝑖𝑙𝑡𝑒𝑟𝑒𝑑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EAB9620-5C9D-DB01-CF50-A86986661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899" y="502962"/>
                <a:ext cx="1553502" cy="215444"/>
              </a:xfrm>
              <a:prstGeom prst="rect">
                <a:avLst/>
              </a:prstGeom>
              <a:blipFill>
                <a:blip r:embed="rId1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072F7745-F62A-F6FC-3294-2100802FCC54}"/>
                  </a:ext>
                </a:extLst>
              </p:cNvPr>
              <p:cNvSpPr txBox="1"/>
              <p:nvPr/>
            </p:nvSpPr>
            <p:spPr>
              <a:xfrm>
                <a:off x="7340111" y="1826211"/>
                <a:ext cx="16072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072F7745-F62A-F6FC-3294-2100802FC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111" y="1826211"/>
                <a:ext cx="1607200" cy="215444"/>
              </a:xfrm>
              <a:prstGeom prst="rect">
                <a:avLst/>
              </a:prstGeom>
              <a:blipFill>
                <a:blip r:embed="rId15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60789144-6B8D-8528-E0A2-75A88211E49E}"/>
              </a:ext>
            </a:extLst>
          </p:cNvPr>
          <p:cNvSpPr/>
          <p:nvPr/>
        </p:nvSpPr>
        <p:spPr>
          <a:xfrm>
            <a:off x="5296522" y="928281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977FC1B-E28F-1857-29CC-A1251C4D1881}"/>
              </a:ext>
            </a:extLst>
          </p:cNvPr>
          <p:cNvSpPr/>
          <p:nvPr/>
        </p:nvSpPr>
        <p:spPr>
          <a:xfrm>
            <a:off x="7870153" y="2584808"/>
            <a:ext cx="604806" cy="557056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7" name="箭头: 上 76">
            <a:extLst>
              <a:ext uri="{FF2B5EF4-FFF2-40B4-BE49-F238E27FC236}">
                <a16:creationId xmlns:a16="http://schemas.microsoft.com/office/drawing/2014/main" id="{BCEDB413-02A5-4A9A-F587-CFF02F878EB7}"/>
              </a:ext>
            </a:extLst>
          </p:cNvPr>
          <p:cNvSpPr/>
          <p:nvPr/>
        </p:nvSpPr>
        <p:spPr>
          <a:xfrm rot="10952701">
            <a:off x="8079629" y="2154850"/>
            <a:ext cx="247173" cy="292443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5761518-3F2F-5530-20E4-9628A70F996B}"/>
                  </a:ext>
                </a:extLst>
              </p:cNvPr>
              <p:cNvSpPr txBox="1"/>
              <p:nvPr/>
            </p:nvSpPr>
            <p:spPr>
              <a:xfrm>
                <a:off x="8072480" y="1506315"/>
                <a:ext cx="27587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5761518-3F2F-5530-20E4-9628A70F9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480" y="1506315"/>
                <a:ext cx="275870" cy="215444"/>
              </a:xfrm>
              <a:prstGeom prst="rect">
                <a:avLst/>
              </a:prstGeom>
              <a:blipFill>
                <a:blip r:embed="rId16"/>
                <a:stretch>
                  <a:fillRect l="-8889" r="-11111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>
            <a:extLst>
              <a:ext uri="{FF2B5EF4-FFF2-40B4-BE49-F238E27FC236}">
                <a16:creationId xmlns:a16="http://schemas.microsoft.com/office/drawing/2014/main" id="{0F620754-712D-794A-8FC9-F4C3D995C307}"/>
              </a:ext>
            </a:extLst>
          </p:cNvPr>
          <p:cNvSpPr/>
          <p:nvPr/>
        </p:nvSpPr>
        <p:spPr>
          <a:xfrm>
            <a:off x="7916361" y="835347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638E8865-985E-C8EB-A861-3B3B9A9EC3CE}"/>
                  </a:ext>
                </a:extLst>
              </p:cNvPr>
              <p:cNvSpPr txBox="1"/>
              <p:nvPr/>
            </p:nvSpPr>
            <p:spPr>
              <a:xfrm>
                <a:off x="6632798" y="2528395"/>
                <a:ext cx="27587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638E8865-985E-C8EB-A861-3B3B9A9EC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798" y="2528395"/>
                <a:ext cx="275870" cy="215444"/>
              </a:xfrm>
              <a:prstGeom prst="rect">
                <a:avLst/>
              </a:prstGeom>
              <a:blipFill>
                <a:blip r:embed="rId17"/>
                <a:stretch>
                  <a:fillRect l="-8889" r="-11111" b="-2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箭头: 右 84">
            <a:extLst>
              <a:ext uri="{FF2B5EF4-FFF2-40B4-BE49-F238E27FC236}">
                <a16:creationId xmlns:a16="http://schemas.microsoft.com/office/drawing/2014/main" id="{CF4F70E0-9EB7-7359-E595-EFA15161972D}"/>
              </a:ext>
            </a:extLst>
          </p:cNvPr>
          <p:cNvSpPr/>
          <p:nvPr/>
        </p:nvSpPr>
        <p:spPr>
          <a:xfrm rot="5400000">
            <a:off x="8576855" y="4279389"/>
            <a:ext cx="1038940" cy="18812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7AD9CD2E-0C7B-AF65-B763-4A677FD2DAB5}"/>
                  </a:ext>
                </a:extLst>
              </p:cNvPr>
              <p:cNvSpPr txBox="1"/>
              <p:nvPr/>
            </p:nvSpPr>
            <p:spPr>
              <a:xfrm>
                <a:off x="7455132" y="3239224"/>
                <a:ext cx="134279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𝑢𝑠𝑖𝑜𝑛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zh-CN" altLang="en-US" sz="1400" i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7AD9CD2E-0C7B-AF65-B763-4A677FD2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32" y="3239224"/>
                <a:ext cx="1342790" cy="215444"/>
              </a:xfrm>
              <a:prstGeom prst="rect">
                <a:avLst/>
              </a:prstGeom>
              <a:blipFill>
                <a:blip r:embed="rId18"/>
                <a:stretch>
                  <a:fillRect l="-455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 86">
            <a:extLst>
              <a:ext uri="{FF2B5EF4-FFF2-40B4-BE49-F238E27FC236}">
                <a16:creationId xmlns:a16="http://schemas.microsoft.com/office/drawing/2014/main" id="{8428FEBE-0A0E-1E3E-F535-D29156CD5D52}"/>
              </a:ext>
            </a:extLst>
          </p:cNvPr>
          <p:cNvSpPr/>
          <p:nvPr/>
        </p:nvSpPr>
        <p:spPr>
          <a:xfrm>
            <a:off x="848703" y="368719"/>
            <a:ext cx="8153559" cy="3343277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727BD34C-400F-FFFF-BCCB-5309F6F84F5A}"/>
                  </a:ext>
                </a:extLst>
              </p:cNvPr>
              <p:cNvSpPr txBox="1"/>
              <p:nvPr/>
            </p:nvSpPr>
            <p:spPr>
              <a:xfrm>
                <a:off x="-354419" y="1828821"/>
                <a:ext cx="1508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𝑫𝑭𝑴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727BD34C-400F-FFFF-BCCB-5309F6F84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4419" y="1828821"/>
                <a:ext cx="1508344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69773E28-BA7B-0210-E3B8-4E4870C40072}"/>
                  </a:ext>
                </a:extLst>
              </p:cNvPr>
              <p:cNvSpPr/>
              <p:nvPr/>
            </p:nvSpPr>
            <p:spPr>
              <a:xfrm>
                <a:off x="5886035" y="4958085"/>
                <a:ext cx="1288112" cy="45859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𝐷𝐹𝑀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69773E28-BA7B-0210-E3B8-4E4870C40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5" y="4958085"/>
                <a:ext cx="1288112" cy="4585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箭头: 右 91">
            <a:extLst>
              <a:ext uri="{FF2B5EF4-FFF2-40B4-BE49-F238E27FC236}">
                <a16:creationId xmlns:a16="http://schemas.microsoft.com/office/drawing/2014/main" id="{C23DA7F1-5112-1114-B9C8-B228C4129E56}"/>
              </a:ext>
            </a:extLst>
          </p:cNvPr>
          <p:cNvSpPr/>
          <p:nvPr/>
        </p:nvSpPr>
        <p:spPr>
          <a:xfrm>
            <a:off x="7259093" y="5078640"/>
            <a:ext cx="1037751" cy="1415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E036A117-9F3E-C92C-E043-F344769A185C}"/>
                  </a:ext>
                </a:extLst>
              </p:cNvPr>
              <p:cNvSpPr/>
              <p:nvPr/>
            </p:nvSpPr>
            <p:spPr>
              <a:xfrm>
                <a:off x="8296844" y="4915515"/>
                <a:ext cx="1774713" cy="480816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𝑅𝑒𝑓𝑖𝑛𝑒𝑑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E036A117-9F3E-C92C-E043-F344769A1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844" y="4915515"/>
                <a:ext cx="1774713" cy="480816"/>
              </a:xfrm>
              <a:prstGeom prst="rect">
                <a:avLst/>
              </a:prstGeom>
              <a:blipFill>
                <a:blip r:embed="rId21"/>
                <a:stretch>
                  <a:fillRect l="-4778" r="-2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A97CBA-5143-5E28-F0DA-DE6F41AB48BD}"/>
                  </a:ext>
                </a:extLst>
              </p:cNvPr>
              <p:cNvSpPr/>
              <p:nvPr/>
            </p:nvSpPr>
            <p:spPr>
              <a:xfrm>
                <a:off x="10535447" y="4162481"/>
                <a:ext cx="1516478" cy="4219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𝐶𝑙𝑎𝑠𝑠𝑖𝑓𝑖𝑐𝑎𝑡𝑖𝑜𝑛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A97CBA-5143-5E28-F0DA-DE6F41AB48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447" y="4162481"/>
                <a:ext cx="1516478" cy="421941"/>
              </a:xfrm>
              <a:prstGeom prst="rect">
                <a:avLst/>
              </a:prstGeom>
              <a:blipFill>
                <a:blip r:embed="rId22"/>
                <a:stretch>
                  <a:fillRect l="-6773" r="-3984"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50A4777-5370-CCBB-ECBF-0048A0460435}"/>
                  </a:ext>
                </a:extLst>
              </p:cNvPr>
              <p:cNvSpPr/>
              <p:nvPr/>
            </p:nvSpPr>
            <p:spPr>
              <a:xfrm>
                <a:off x="10535446" y="5721828"/>
                <a:ext cx="1516479" cy="4219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50A4777-5370-CCBB-ECBF-0048A046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446" y="5721828"/>
                <a:ext cx="1516479" cy="421941"/>
              </a:xfrm>
              <a:prstGeom prst="rect">
                <a:avLst/>
              </a:prstGeom>
              <a:blipFill>
                <a:blip r:embed="rId2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616C53B7-3BC8-E37C-703B-8ACF84B2F655}"/>
              </a:ext>
            </a:extLst>
          </p:cNvPr>
          <p:cNvCxnSpPr>
            <a:cxnSpLocks/>
            <a:stCxn id="93" idx="3"/>
            <a:endCxn id="10" idx="1"/>
          </p:cNvCxnSpPr>
          <p:nvPr/>
        </p:nvCxnSpPr>
        <p:spPr>
          <a:xfrm>
            <a:off x="10071557" y="5155923"/>
            <a:ext cx="463889" cy="77687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1C7B9B09-63FE-E5FE-6A6B-ED3A0C2BEFF4}"/>
              </a:ext>
            </a:extLst>
          </p:cNvPr>
          <p:cNvCxnSpPr>
            <a:cxnSpLocks/>
            <a:stCxn id="93" idx="3"/>
            <a:endCxn id="4" idx="1"/>
          </p:cNvCxnSpPr>
          <p:nvPr/>
        </p:nvCxnSpPr>
        <p:spPr>
          <a:xfrm flipV="1">
            <a:off x="10071557" y="4373452"/>
            <a:ext cx="463890" cy="78247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B3C22A8-6C21-0CD2-F055-7FAFB56EF11E}"/>
                  </a:ext>
                </a:extLst>
              </p:cNvPr>
              <p:cNvSpPr txBox="1"/>
              <p:nvPr/>
            </p:nvSpPr>
            <p:spPr>
              <a:xfrm>
                <a:off x="3738632" y="4767485"/>
                <a:ext cx="4698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𝑅𝑃𝑁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B3C22A8-6C21-0CD2-F055-7FAFB56EF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632" y="4767485"/>
                <a:ext cx="469872" cy="246221"/>
              </a:xfrm>
              <a:prstGeom prst="rect">
                <a:avLst/>
              </a:prstGeom>
              <a:blipFill>
                <a:blip r:embed="rId24"/>
                <a:stretch>
                  <a:fillRect l="-7792" r="-6494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头: 右 40">
            <a:extLst>
              <a:ext uri="{FF2B5EF4-FFF2-40B4-BE49-F238E27FC236}">
                <a16:creationId xmlns:a16="http://schemas.microsoft.com/office/drawing/2014/main" id="{1F2D10F2-2F4F-CB4C-D4B3-1E41AE7C9297}"/>
              </a:ext>
            </a:extLst>
          </p:cNvPr>
          <p:cNvSpPr/>
          <p:nvPr/>
        </p:nvSpPr>
        <p:spPr>
          <a:xfrm>
            <a:off x="3780204" y="5078640"/>
            <a:ext cx="374129" cy="18307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04CCC8C-F095-E6C0-3002-24CFA37C5DA6}"/>
              </a:ext>
            </a:extLst>
          </p:cNvPr>
          <p:cNvSpPr/>
          <p:nvPr/>
        </p:nvSpPr>
        <p:spPr>
          <a:xfrm>
            <a:off x="4265975" y="4423390"/>
            <a:ext cx="1004862" cy="123685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F5191D9-279D-B093-FDDD-269CB8969C18}"/>
              </a:ext>
            </a:extLst>
          </p:cNvPr>
          <p:cNvSpPr/>
          <p:nvPr/>
        </p:nvSpPr>
        <p:spPr>
          <a:xfrm rot="1528942">
            <a:off x="4591609" y="4731873"/>
            <a:ext cx="343459" cy="619884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3FCA49D-A279-B5E0-42AB-13A541C3268E}"/>
                  </a:ext>
                </a:extLst>
              </p:cNvPr>
              <p:cNvSpPr txBox="1"/>
              <p:nvPr/>
            </p:nvSpPr>
            <p:spPr>
              <a:xfrm>
                <a:off x="4317639" y="6095392"/>
                <a:ext cx="8913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𝑃𝑟𝑜𝑝𝑜𝑠𝑎𝑙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3FCA49D-A279-B5E0-42AB-13A541C32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639" y="6095392"/>
                <a:ext cx="891398" cy="246221"/>
              </a:xfrm>
              <a:prstGeom prst="rect">
                <a:avLst/>
              </a:prstGeom>
              <a:blipFill>
                <a:blip r:embed="rId25"/>
                <a:stretch>
                  <a:fillRect l="-6803" r="-5442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644FCC4F-CA02-43E6-C626-70D7CE944BAE}"/>
              </a:ext>
            </a:extLst>
          </p:cNvPr>
          <p:cNvSpPr/>
          <p:nvPr/>
        </p:nvSpPr>
        <p:spPr>
          <a:xfrm>
            <a:off x="1030168" y="1507144"/>
            <a:ext cx="1004862" cy="123685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04B36782-A5E6-9F79-7501-E32C9303B25C}"/>
              </a:ext>
            </a:extLst>
          </p:cNvPr>
          <p:cNvSpPr/>
          <p:nvPr/>
        </p:nvSpPr>
        <p:spPr>
          <a:xfrm rot="16200000">
            <a:off x="11064074" y="3915765"/>
            <a:ext cx="294506" cy="18812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CACAA60-9DFD-C474-F6BD-53154EEA7A34}"/>
                  </a:ext>
                </a:extLst>
              </p:cNvPr>
              <p:cNvSpPr/>
              <p:nvPr/>
            </p:nvSpPr>
            <p:spPr>
              <a:xfrm>
                <a:off x="9074494" y="2648302"/>
                <a:ext cx="1181260" cy="45859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𝑃𝐷𝐸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CACAA60-9DFD-C474-F6BD-53154EEA7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494" y="2648302"/>
                <a:ext cx="1181260" cy="4585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>
            <a:extLst>
              <a:ext uri="{FF2B5EF4-FFF2-40B4-BE49-F238E27FC236}">
                <a16:creationId xmlns:a16="http://schemas.microsoft.com/office/drawing/2014/main" id="{2BBF4565-35DD-CD93-205A-6A8C5041397A}"/>
              </a:ext>
            </a:extLst>
          </p:cNvPr>
          <p:cNvSpPr/>
          <p:nvPr/>
        </p:nvSpPr>
        <p:spPr>
          <a:xfrm>
            <a:off x="10280683" y="2175903"/>
            <a:ext cx="250573" cy="14205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655B822-4E33-0B6B-DB7E-3BE79752A521}"/>
                  </a:ext>
                </a:extLst>
              </p:cNvPr>
              <p:cNvSpPr/>
              <p:nvPr/>
            </p:nvSpPr>
            <p:spPr>
              <a:xfrm>
                <a:off x="10497537" y="1955298"/>
                <a:ext cx="1554389" cy="45859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655B822-4E33-0B6B-DB7E-3BE79752A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537" y="1955298"/>
                <a:ext cx="1554389" cy="458599"/>
              </a:xfrm>
              <a:prstGeom prst="rect">
                <a:avLst/>
              </a:prstGeom>
              <a:blipFill>
                <a:blip r:embed="rId27"/>
                <a:stretch>
                  <a:fillRect l="-4669" r="-2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84F27C0-535F-1F99-68AF-57BC89107A4E}"/>
                  </a:ext>
                </a:extLst>
              </p:cNvPr>
              <p:cNvSpPr/>
              <p:nvPr/>
            </p:nvSpPr>
            <p:spPr>
              <a:xfrm>
                <a:off x="10497536" y="2644712"/>
                <a:ext cx="1554389" cy="45859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84F27C0-535F-1F99-68AF-57BC89107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536" y="2644712"/>
                <a:ext cx="1554389" cy="45859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90430E9-F2D5-6F2E-D724-4C409FDD7666}"/>
                  </a:ext>
                </a:extLst>
              </p:cNvPr>
              <p:cNvSpPr/>
              <p:nvPr/>
            </p:nvSpPr>
            <p:spPr>
              <a:xfrm>
                <a:off x="10528193" y="3340951"/>
                <a:ext cx="1554389" cy="45859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𝐷𝑖𝑓𝑓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90430E9-F2D5-6F2E-D724-4C409FDD7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193" y="3340951"/>
                <a:ext cx="1554389" cy="45859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625A8C9-F82F-3494-9525-36361D3D0269}"/>
                  </a:ext>
                </a:extLst>
              </p:cNvPr>
              <p:cNvSpPr txBox="1"/>
              <p:nvPr/>
            </p:nvSpPr>
            <p:spPr>
              <a:xfrm>
                <a:off x="4757502" y="3242849"/>
                <a:ext cx="134279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𝑂𝑟𝑖𝑒𝑛𝑡𝑒𝑑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zh-CN" altLang="en-US" sz="1400" i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625A8C9-F82F-3494-9525-36361D3D0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02" y="3242849"/>
                <a:ext cx="1342790" cy="215444"/>
              </a:xfrm>
              <a:prstGeom prst="rect">
                <a:avLst/>
              </a:prstGeom>
              <a:blipFill>
                <a:blip r:embed="rId30"/>
                <a:stretch>
                  <a:fillRect l="-4525" r="-7692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3A12670-C4B6-3838-6594-EDA87B728D69}"/>
                  </a:ext>
                </a:extLst>
              </p:cNvPr>
              <p:cNvSpPr txBox="1"/>
              <p:nvPr/>
            </p:nvSpPr>
            <p:spPr>
              <a:xfrm>
                <a:off x="4930721" y="490222"/>
                <a:ext cx="134279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𝐻𝑜𝑟𝑖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zh-CN" altLang="en-US" sz="1400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3A12670-C4B6-3838-6594-EDA87B72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721" y="490222"/>
                <a:ext cx="1342790" cy="215444"/>
              </a:xfrm>
              <a:prstGeom prst="rect">
                <a:avLst/>
              </a:prstGeom>
              <a:blipFill>
                <a:blip r:embed="rId31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54FCFC3D-CE5D-0D21-1952-090863C7AEAB}"/>
              </a:ext>
            </a:extLst>
          </p:cNvPr>
          <p:cNvSpPr/>
          <p:nvPr/>
        </p:nvSpPr>
        <p:spPr>
          <a:xfrm>
            <a:off x="71510" y="184196"/>
            <a:ext cx="12048981" cy="6230253"/>
          </a:xfrm>
          <a:prstGeom prst="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79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4CFD5-E65A-8E4E-CB39-BAE00DCE3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头: 右 11">
            <a:extLst>
              <a:ext uri="{FF2B5EF4-FFF2-40B4-BE49-F238E27FC236}">
                <a16:creationId xmlns:a16="http://schemas.microsoft.com/office/drawing/2014/main" id="{749A7A48-4906-BDD0-7D0C-B2A15688859B}"/>
              </a:ext>
            </a:extLst>
          </p:cNvPr>
          <p:cNvSpPr/>
          <p:nvPr/>
        </p:nvSpPr>
        <p:spPr>
          <a:xfrm rot="19798682">
            <a:off x="1987635" y="1419512"/>
            <a:ext cx="822632" cy="11456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814DDF0-38D1-8AC7-8B17-0775DE2E1FE0}"/>
              </a:ext>
            </a:extLst>
          </p:cNvPr>
          <p:cNvSpPr/>
          <p:nvPr/>
        </p:nvSpPr>
        <p:spPr>
          <a:xfrm rot="1442282">
            <a:off x="1967423" y="2359856"/>
            <a:ext cx="822632" cy="11456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BD1339A-A731-CF40-28B1-EAAA099E6748}"/>
              </a:ext>
            </a:extLst>
          </p:cNvPr>
          <p:cNvSpPr/>
          <p:nvPr/>
        </p:nvSpPr>
        <p:spPr>
          <a:xfrm rot="1528942">
            <a:off x="2959949" y="2516501"/>
            <a:ext cx="324768" cy="584781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D6DD17-D2BD-2C74-1B10-19D10B57E009}"/>
              </a:ext>
            </a:extLst>
          </p:cNvPr>
          <p:cNvSpPr/>
          <p:nvPr/>
        </p:nvSpPr>
        <p:spPr>
          <a:xfrm>
            <a:off x="2805212" y="854300"/>
            <a:ext cx="576643" cy="681966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9C3E97-A5B9-FDD1-5D70-8F4A7F6D52E8}"/>
              </a:ext>
            </a:extLst>
          </p:cNvPr>
          <p:cNvSpPr/>
          <p:nvPr/>
        </p:nvSpPr>
        <p:spPr>
          <a:xfrm>
            <a:off x="2840691" y="2486001"/>
            <a:ext cx="545356" cy="66729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EC7737F-C2E5-DCB0-C24C-841E366FEA17}"/>
                  </a:ext>
                </a:extLst>
              </p:cNvPr>
              <p:cNvSpPr txBox="1"/>
              <p:nvPr/>
            </p:nvSpPr>
            <p:spPr>
              <a:xfrm>
                <a:off x="2623913" y="3260487"/>
                <a:ext cx="9442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𝑂𝑟𝑖𝑒𝑛𝑡𝑒𝑑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𝐵𝑏𝑜𝑥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464D43E-860A-5E0B-B41A-48B1301DB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13" y="3260487"/>
                <a:ext cx="944263" cy="215444"/>
              </a:xfrm>
              <a:prstGeom prst="rect">
                <a:avLst/>
              </a:prstGeom>
              <a:blipFill>
                <a:blip r:embed="rId5"/>
                <a:stretch>
                  <a:fillRect l="-6452" r="-29677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CF5F02-9577-4EBF-740F-95DD7ABA461C}"/>
                  </a:ext>
                </a:extLst>
              </p:cNvPr>
              <p:cNvSpPr txBox="1"/>
              <p:nvPr/>
            </p:nvSpPr>
            <p:spPr>
              <a:xfrm>
                <a:off x="2382271" y="494120"/>
                <a:ext cx="13050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𝐸𝑥𝑡𝑒𝑟𝑛𝑒𝑙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𝐵𝑏𝑜𝑥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B0C5644-60D8-BED2-B818-217E2782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71" y="494120"/>
                <a:ext cx="1305016" cy="215444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头: 右 20">
            <a:extLst>
              <a:ext uri="{FF2B5EF4-FFF2-40B4-BE49-F238E27FC236}">
                <a16:creationId xmlns:a16="http://schemas.microsoft.com/office/drawing/2014/main" id="{AF3EEBA8-9B7F-6803-24D7-9323DD68E7D3}"/>
              </a:ext>
            </a:extLst>
          </p:cNvPr>
          <p:cNvSpPr/>
          <p:nvPr/>
        </p:nvSpPr>
        <p:spPr>
          <a:xfrm>
            <a:off x="3595994" y="1148569"/>
            <a:ext cx="1561518" cy="1213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383780-ED82-054F-78DA-CD8A127B646C}"/>
                  </a:ext>
                </a:extLst>
              </p:cNvPr>
              <p:cNvSpPr txBox="1"/>
              <p:nvPr/>
            </p:nvSpPr>
            <p:spPr>
              <a:xfrm>
                <a:off x="3578003" y="847186"/>
                <a:ext cx="13162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𝐻𝑜𝑟𝑖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𝑅𝑜𝑖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𝐴𝑙𝑖𝑔𝑛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2C3DB3A-C995-2883-0ADC-0871369C9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003" y="847186"/>
                <a:ext cx="1316233" cy="215444"/>
              </a:xfrm>
              <a:prstGeom prst="rect">
                <a:avLst/>
              </a:prstGeom>
              <a:blipFill>
                <a:blip r:embed="rId7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头: 右 32">
            <a:extLst>
              <a:ext uri="{FF2B5EF4-FFF2-40B4-BE49-F238E27FC236}">
                <a16:creationId xmlns:a16="http://schemas.microsoft.com/office/drawing/2014/main" id="{EA20D02B-49C7-701E-AC29-F05574851F6B}"/>
              </a:ext>
            </a:extLst>
          </p:cNvPr>
          <p:cNvSpPr/>
          <p:nvPr/>
        </p:nvSpPr>
        <p:spPr>
          <a:xfrm>
            <a:off x="3603711" y="2827289"/>
            <a:ext cx="1561518" cy="1213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D77DF26-D539-7BE2-9054-61570501C283}"/>
                  </a:ext>
                </a:extLst>
              </p:cNvPr>
              <p:cNvSpPr txBox="1"/>
              <p:nvPr/>
            </p:nvSpPr>
            <p:spPr>
              <a:xfrm>
                <a:off x="3578003" y="2557798"/>
                <a:ext cx="161635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𝑅𝑜𝑡𝑎𝑡𝑒𝑑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𝑅𝑜𝑖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𝐴𝑙𝑖𝑔𝑛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F8664B5-4FFE-13B0-7D03-1ED120908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003" y="2557798"/>
                <a:ext cx="1616355" cy="215444"/>
              </a:xfrm>
              <a:prstGeom prst="rect">
                <a:avLst/>
              </a:prstGeom>
              <a:blipFill>
                <a:blip r:embed="rId8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350C4D89-7E4E-4273-AEB8-4CE1E0ED54EC}"/>
              </a:ext>
            </a:extLst>
          </p:cNvPr>
          <p:cNvSpPr/>
          <p:nvPr/>
        </p:nvSpPr>
        <p:spPr>
          <a:xfrm>
            <a:off x="5247379" y="2549845"/>
            <a:ext cx="604806" cy="557056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43A0AF3C-D560-5344-72CC-AE07064C71DD}"/>
              </a:ext>
            </a:extLst>
          </p:cNvPr>
          <p:cNvSpPr/>
          <p:nvPr/>
        </p:nvSpPr>
        <p:spPr>
          <a:xfrm>
            <a:off x="2027196" y="1923524"/>
            <a:ext cx="735678" cy="12313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7617B69-7D67-6BEC-ED06-E692B54A4D17}"/>
              </a:ext>
            </a:extLst>
          </p:cNvPr>
          <p:cNvSpPr/>
          <p:nvPr/>
        </p:nvSpPr>
        <p:spPr>
          <a:xfrm rot="5400000">
            <a:off x="2997721" y="1666952"/>
            <a:ext cx="268245" cy="13554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6C6AC53C-D96C-E58A-795E-8BC78CC36BAC}"/>
              </a:ext>
            </a:extLst>
          </p:cNvPr>
          <p:cNvSpPr/>
          <p:nvPr/>
        </p:nvSpPr>
        <p:spPr>
          <a:xfrm rot="16200000">
            <a:off x="2997723" y="2242356"/>
            <a:ext cx="268245" cy="13554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46D2732-CB7E-BA2B-891F-55D709926704}"/>
              </a:ext>
            </a:extLst>
          </p:cNvPr>
          <p:cNvSpPr/>
          <p:nvPr/>
        </p:nvSpPr>
        <p:spPr>
          <a:xfrm>
            <a:off x="3006563" y="1900160"/>
            <a:ext cx="249935" cy="2360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B608133-4E83-5592-833C-27CA9F50C5A5}"/>
              </a:ext>
            </a:extLst>
          </p:cNvPr>
          <p:cNvCxnSpPr>
            <a:cxnSpLocks/>
            <a:stCxn id="52" idx="6"/>
            <a:endCxn id="52" idx="2"/>
          </p:cNvCxnSpPr>
          <p:nvPr/>
        </p:nvCxnSpPr>
        <p:spPr>
          <a:xfrm flipH="1">
            <a:off x="3006563" y="2018173"/>
            <a:ext cx="2499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57">
            <a:extLst>
              <a:ext uri="{FF2B5EF4-FFF2-40B4-BE49-F238E27FC236}">
                <a16:creationId xmlns:a16="http://schemas.microsoft.com/office/drawing/2014/main" id="{CFD9701C-9AE3-C895-A085-B7F5F7C0A46F}"/>
              </a:ext>
            </a:extLst>
          </p:cNvPr>
          <p:cNvSpPr/>
          <p:nvPr/>
        </p:nvSpPr>
        <p:spPr>
          <a:xfrm>
            <a:off x="3566996" y="1974279"/>
            <a:ext cx="1561518" cy="1213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F4003FF-8EE4-8571-7EAC-F2D876E6DCDF}"/>
                  </a:ext>
                </a:extLst>
              </p:cNvPr>
              <p:cNvSpPr txBox="1"/>
              <p:nvPr/>
            </p:nvSpPr>
            <p:spPr>
              <a:xfrm>
                <a:off x="3579856" y="1432731"/>
                <a:ext cx="1468113" cy="441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𝑜𝑟𝑖𝑒𝑛𝑡𝑒𝑑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𝑒𝑥𝑡𝑒𝑟𝑛𝑒𝑙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2A64166-F939-B11E-6422-0BD9EB797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56" y="1432731"/>
                <a:ext cx="1468113" cy="441083"/>
              </a:xfrm>
              <a:prstGeom prst="rect">
                <a:avLst/>
              </a:prstGeom>
              <a:blipFill>
                <a:blip r:embed="rId9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E6977DF-4B94-DF0B-A533-C6E693A5DD74}"/>
                  </a:ext>
                </a:extLst>
              </p:cNvPr>
              <p:cNvSpPr txBox="1"/>
              <p:nvPr/>
            </p:nvSpPr>
            <p:spPr>
              <a:xfrm>
                <a:off x="5407464" y="1851169"/>
                <a:ext cx="4999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1D3B972E-39F7-69F5-1BA2-144F2F64B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64" y="1851169"/>
                <a:ext cx="499900" cy="215444"/>
              </a:xfrm>
              <a:prstGeom prst="rect">
                <a:avLst/>
              </a:prstGeom>
              <a:blipFill>
                <a:blip r:embed="rId10"/>
                <a:stretch>
                  <a:fillRect l="-3659" r="-2439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箭头: 右 61">
            <a:extLst>
              <a:ext uri="{FF2B5EF4-FFF2-40B4-BE49-F238E27FC236}">
                <a16:creationId xmlns:a16="http://schemas.microsoft.com/office/drawing/2014/main" id="{728FD999-EC3E-7854-CD92-D5ABBCFEAD53}"/>
              </a:ext>
            </a:extLst>
          </p:cNvPr>
          <p:cNvSpPr/>
          <p:nvPr/>
        </p:nvSpPr>
        <p:spPr>
          <a:xfrm>
            <a:off x="6032698" y="1882112"/>
            <a:ext cx="1362100" cy="16465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6D43404-A159-5589-89CD-7D198EEFD5AE}"/>
                  </a:ext>
                </a:extLst>
              </p:cNvPr>
              <p:cNvSpPr txBox="1"/>
              <p:nvPr/>
            </p:nvSpPr>
            <p:spPr>
              <a:xfrm>
                <a:off x="5957218" y="1586501"/>
                <a:ext cx="147474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𝐿𝑖𝑛𝑒𝑎𝑟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B6AEC953-E530-F9F4-0E66-FA426D14A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218" y="1586501"/>
                <a:ext cx="1474743" cy="215444"/>
              </a:xfrm>
              <a:prstGeom prst="rect">
                <a:avLst/>
              </a:prstGeom>
              <a:blipFill>
                <a:blip r:embed="rId11"/>
                <a:stretch>
                  <a:fillRect l="-2066" r="-2479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箭头: 右 66">
            <a:extLst>
              <a:ext uri="{FF2B5EF4-FFF2-40B4-BE49-F238E27FC236}">
                <a16:creationId xmlns:a16="http://schemas.microsoft.com/office/drawing/2014/main" id="{93461ACC-ED79-D0A2-28D6-342F96412C85}"/>
              </a:ext>
            </a:extLst>
          </p:cNvPr>
          <p:cNvSpPr/>
          <p:nvPr/>
        </p:nvSpPr>
        <p:spPr>
          <a:xfrm>
            <a:off x="6053405" y="2729942"/>
            <a:ext cx="1456837" cy="21544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7C974ED5-AB90-2F3E-2DD4-B169071FD6CD}"/>
              </a:ext>
            </a:extLst>
          </p:cNvPr>
          <p:cNvSpPr/>
          <p:nvPr/>
        </p:nvSpPr>
        <p:spPr>
          <a:xfrm>
            <a:off x="6019962" y="1105217"/>
            <a:ext cx="1362100" cy="16465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6AA960-4D98-1B6D-DD99-E98FBBF84985}"/>
                  </a:ext>
                </a:extLst>
              </p:cNvPr>
              <p:cNvSpPr txBox="1"/>
              <p:nvPr/>
            </p:nvSpPr>
            <p:spPr>
              <a:xfrm>
                <a:off x="5914994" y="806439"/>
                <a:ext cx="147474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𝐶𝑜𝑛𝑣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C3E7043-A1B0-6D51-C41A-5665ADB34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994" y="806439"/>
                <a:ext cx="1474743" cy="215444"/>
              </a:xfrm>
              <a:prstGeom prst="rect">
                <a:avLst/>
              </a:prstGeom>
              <a:blipFill>
                <a:blip r:embed="rId12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03E3B0AD-5B98-C2AD-E481-A7038D501E64}"/>
                  </a:ext>
                </a:extLst>
              </p:cNvPr>
              <p:cNvSpPr txBox="1"/>
              <p:nvPr/>
            </p:nvSpPr>
            <p:spPr>
              <a:xfrm>
                <a:off x="7396899" y="502962"/>
                <a:ext cx="155350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𝐹𝑖𝑙𝑡𝑒𝑟𝑒𝑑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EAB9620-5C9D-DB01-CF50-A86986661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899" y="502962"/>
                <a:ext cx="1553502" cy="215444"/>
              </a:xfrm>
              <a:prstGeom prst="rect">
                <a:avLst/>
              </a:prstGeom>
              <a:blipFill>
                <a:blip r:embed="rId1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ED3DA922-3646-38B4-AB5A-CC5DD0D87E28}"/>
                  </a:ext>
                </a:extLst>
              </p:cNvPr>
              <p:cNvSpPr txBox="1"/>
              <p:nvPr/>
            </p:nvSpPr>
            <p:spPr>
              <a:xfrm>
                <a:off x="7340111" y="1826211"/>
                <a:ext cx="16072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072F7745-F62A-F6FC-3294-2100802FC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111" y="1826211"/>
                <a:ext cx="1607200" cy="215444"/>
              </a:xfrm>
              <a:prstGeom prst="rect">
                <a:avLst/>
              </a:prstGeom>
              <a:blipFill>
                <a:blip r:embed="rId14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47F0BCD2-42D4-DA84-9F8C-D563A6CB1C3A}"/>
              </a:ext>
            </a:extLst>
          </p:cNvPr>
          <p:cNvSpPr/>
          <p:nvPr/>
        </p:nvSpPr>
        <p:spPr>
          <a:xfrm>
            <a:off x="5296522" y="928281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0FC2AFD-7ED4-BD18-C602-04FA889F03BF}"/>
              </a:ext>
            </a:extLst>
          </p:cNvPr>
          <p:cNvSpPr/>
          <p:nvPr/>
        </p:nvSpPr>
        <p:spPr>
          <a:xfrm>
            <a:off x="7870153" y="2584808"/>
            <a:ext cx="604806" cy="557056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7" name="箭头: 上 76">
            <a:extLst>
              <a:ext uri="{FF2B5EF4-FFF2-40B4-BE49-F238E27FC236}">
                <a16:creationId xmlns:a16="http://schemas.microsoft.com/office/drawing/2014/main" id="{34749269-CDC4-7CA7-53AC-EF26EEF45588}"/>
              </a:ext>
            </a:extLst>
          </p:cNvPr>
          <p:cNvSpPr/>
          <p:nvPr/>
        </p:nvSpPr>
        <p:spPr>
          <a:xfrm rot="10952701">
            <a:off x="8079629" y="2154850"/>
            <a:ext cx="247173" cy="292443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E93BA4D-7F6F-06A4-DD2B-5E2A9A01F817}"/>
                  </a:ext>
                </a:extLst>
              </p:cNvPr>
              <p:cNvSpPr txBox="1"/>
              <p:nvPr/>
            </p:nvSpPr>
            <p:spPr>
              <a:xfrm>
                <a:off x="8072480" y="1506315"/>
                <a:ext cx="27587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5761518-3F2F-5530-20E4-9628A70F9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480" y="1506315"/>
                <a:ext cx="275870" cy="215444"/>
              </a:xfrm>
              <a:prstGeom prst="rect">
                <a:avLst/>
              </a:prstGeom>
              <a:blipFill>
                <a:blip r:embed="rId15"/>
                <a:stretch>
                  <a:fillRect l="-8889" r="-11111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>
            <a:extLst>
              <a:ext uri="{FF2B5EF4-FFF2-40B4-BE49-F238E27FC236}">
                <a16:creationId xmlns:a16="http://schemas.microsoft.com/office/drawing/2014/main" id="{475796D3-710D-E348-FCE8-1731DF326099}"/>
              </a:ext>
            </a:extLst>
          </p:cNvPr>
          <p:cNvSpPr/>
          <p:nvPr/>
        </p:nvSpPr>
        <p:spPr>
          <a:xfrm>
            <a:off x="7916361" y="835347"/>
            <a:ext cx="604806" cy="5570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1C10CFD4-7F10-84A2-BB20-9F35FC58E965}"/>
                  </a:ext>
                </a:extLst>
              </p:cNvPr>
              <p:cNvSpPr txBox="1"/>
              <p:nvPr/>
            </p:nvSpPr>
            <p:spPr>
              <a:xfrm>
                <a:off x="6632798" y="2528395"/>
                <a:ext cx="27587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638E8865-985E-C8EB-A861-3B3B9A9EC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798" y="2528395"/>
                <a:ext cx="275870" cy="215444"/>
              </a:xfrm>
              <a:prstGeom prst="rect">
                <a:avLst/>
              </a:prstGeom>
              <a:blipFill>
                <a:blip r:embed="rId16"/>
                <a:stretch>
                  <a:fillRect l="-8889" r="-11111" b="-2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33B2BB5E-216B-D78C-13D4-6A345049A557}"/>
                  </a:ext>
                </a:extLst>
              </p:cNvPr>
              <p:cNvSpPr txBox="1"/>
              <p:nvPr/>
            </p:nvSpPr>
            <p:spPr>
              <a:xfrm>
                <a:off x="7455132" y="3239224"/>
                <a:ext cx="134279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𝑢𝑠𝑖𝑜𝑛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zh-CN" altLang="en-US" sz="1400" i="1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7AD9CD2E-0C7B-AF65-B763-4A677FD2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32" y="3239224"/>
                <a:ext cx="1342790" cy="215444"/>
              </a:xfrm>
              <a:prstGeom prst="rect">
                <a:avLst/>
              </a:prstGeom>
              <a:blipFill>
                <a:blip r:embed="rId17"/>
                <a:stretch>
                  <a:fillRect l="-455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FB3AA1ED-D822-5250-C568-2C245CF977FD}"/>
              </a:ext>
            </a:extLst>
          </p:cNvPr>
          <p:cNvSpPr/>
          <p:nvPr/>
        </p:nvSpPr>
        <p:spPr>
          <a:xfrm>
            <a:off x="1030168" y="1507144"/>
            <a:ext cx="1004862" cy="123685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F3A6006-D493-9ED5-61D3-E1B12698AE8F}"/>
                  </a:ext>
                </a:extLst>
              </p:cNvPr>
              <p:cNvSpPr txBox="1"/>
              <p:nvPr/>
            </p:nvSpPr>
            <p:spPr>
              <a:xfrm>
                <a:off x="4757502" y="3242849"/>
                <a:ext cx="134279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𝑂𝑟𝑖𝑒𝑛𝑡𝑒𝑑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zh-CN" altLang="en-US" sz="1400" i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625A8C9-F82F-3494-9525-36361D3D0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02" y="3242849"/>
                <a:ext cx="1342790" cy="215444"/>
              </a:xfrm>
              <a:prstGeom prst="rect">
                <a:avLst/>
              </a:prstGeom>
              <a:blipFill>
                <a:blip r:embed="rId29"/>
                <a:stretch>
                  <a:fillRect l="-4525" r="-7692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12C749D-7858-0EAB-24A5-83E3DAB2BA0D}"/>
                  </a:ext>
                </a:extLst>
              </p:cNvPr>
              <p:cNvSpPr txBox="1"/>
              <p:nvPr/>
            </p:nvSpPr>
            <p:spPr>
              <a:xfrm>
                <a:off x="4930721" y="490222"/>
                <a:ext cx="134279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𝐻𝑜𝑟𝑖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</m:oMath>
                  </m:oMathPara>
                </a14:m>
                <a:endParaRPr lang="zh-CN" altLang="en-US" sz="1400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3A12670-C4B6-3838-6594-EDA87B72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721" y="490222"/>
                <a:ext cx="1342790" cy="215444"/>
              </a:xfrm>
              <a:prstGeom prst="rect">
                <a:avLst/>
              </a:prstGeom>
              <a:blipFill>
                <a:blip r:embed="rId3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F520EA55-6F29-6DAD-E3C5-A62F36D3D0EA}"/>
              </a:ext>
            </a:extLst>
          </p:cNvPr>
          <p:cNvSpPr/>
          <p:nvPr/>
        </p:nvSpPr>
        <p:spPr>
          <a:xfrm>
            <a:off x="947292" y="394705"/>
            <a:ext cx="8058561" cy="3164220"/>
          </a:xfrm>
          <a:prstGeom prst="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622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79CB2-1018-EB0A-84D8-A6AE06A7B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6243AE12-3E94-74A7-DA5C-EA57A4712944}"/>
              </a:ext>
            </a:extLst>
          </p:cNvPr>
          <p:cNvSpPr txBox="1"/>
          <p:nvPr/>
        </p:nvSpPr>
        <p:spPr>
          <a:xfrm>
            <a:off x="144997" y="234083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旋转目标背景附近可能的噪声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5276979-FEDC-CDA4-17C3-88CA24D3D3E4}"/>
              </a:ext>
            </a:extLst>
          </p:cNvPr>
          <p:cNvGrpSpPr/>
          <p:nvPr/>
        </p:nvGrpSpPr>
        <p:grpSpPr>
          <a:xfrm>
            <a:off x="2729481" y="694537"/>
            <a:ext cx="2966183" cy="2924510"/>
            <a:chOff x="4464210" y="2373260"/>
            <a:chExt cx="2489178" cy="263066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132FEC-4485-67A2-CD2C-0FB5474D9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210" y="2373260"/>
              <a:ext cx="2489178" cy="263066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192D6F9-C774-FE84-CA69-6A374C53749E}"/>
                </a:ext>
              </a:extLst>
            </p:cNvPr>
            <p:cNvSpPr/>
            <p:nvPr/>
          </p:nvSpPr>
          <p:spPr>
            <a:xfrm rot="20697758">
              <a:off x="4823326" y="3221128"/>
              <a:ext cx="1103406" cy="96244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35EA009-4198-6429-ABAB-F50440B4E582}"/>
                </a:ext>
              </a:extLst>
            </p:cNvPr>
            <p:cNvSpPr/>
            <p:nvPr/>
          </p:nvSpPr>
          <p:spPr>
            <a:xfrm>
              <a:off x="4717364" y="3094467"/>
              <a:ext cx="1315328" cy="121576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0EBEDDE-8982-EFFA-ECE3-A0B8BB2ADC3C}"/>
              </a:ext>
            </a:extLst>
          </p:cNvPr>
          <p:cNvGrpSpPr/>
          <p:nvPr/>
        </p:nvGrpSpPr>
        <p:grpSpPr>
          <a:xfrm>
            <a:off x="5822943" y="709833"/>
            <a:ext cx="3214732" cy="2924509"/>
            <a:chOff x="7156976" y="2182240"/>
            <a:chExt cx="3224107" cy="292451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E4E5440-FEC8-EAF7-3616-2365A0983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0" t="36677" r="61562" b="46501"/>
            <a:stretch/>
          </p:blipFill>
          <p:spPr>
            <a:xfrm>
              <a:off x="7156976" y="2182240"/>
              <a:ext cx="3224107" cy="292451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A311F3E-E479-4227-72C6-A7EE65173779}"/>
                </a:ext>
              </a:extLst>
            </p:cNvPr>
            <p:cNvSpPr/>
            <p:nvPr/>
          </p:nvSpPr>
          <p:spPr>
            <a:xfrm rot="3240154">
              <a:off x="8061244" y="3942973"/>
              <a:ext cx="1056094" cy="18122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947FA64-E65C-9238-F25A-4FD2CC291714}"/>
                </a:ext>
              </a:extLst>
            </p:cNvPr>
            <p:cNvSpPr/>
            <p:nvPr/>
          </p:nvSpPr>
          <p:spPr>
            <a:xfrm>
              <a:off x="8205620" y="3553114"/>
              <a:ext cx="813389" cy="101230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2427A4-8753-D4E9-0C06-3DB14D2A4CD2}"/>
              </a:ext>
            </a:extLst>
          </p:cNvPr>
          <p:cNvGrpSpPr/>
          <p:nvPr/>
        </p:nvGrpSpPr>
        <p:grpSpPr>
          <a:xfrm>
            <a:off x="5822942" y="3699405"/>
            <a:ext cx="3214732" cy="2974591"/>
            <a:chOff x="927829" y="1710447"/>
            <a:chExt cx="3154550" cy="292451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D9DC786-4FA9-7413-7F04-79B1B04D5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0" t="36677" r="62164" b="46501"/>
            <a:stretch/>
          </p:blipFill>
          <p:spPr>
            <a:xfrm>
              <a:off x="927829" y="1710447"/>
              <a:ext cx="3154550" cy="292451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541D7A3-9DCD-744C-5705-0ADB497C1FB1}"/>
                </a:ext>
              </a:extLst>
            </p:cNvPr>
            <p:cNvSpPr/>
            <p:nvPr/>
          </p:nvSpPr>
          <p:spPr>
            <a:xfrm rot="3240154">
              <a:off x="1832097" y="3471180"/>
              <a:ext cx="1056094" cy="18122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E23E893-AD8B-15FD-9335-1CDEF385CD62}"/>
                </a:ext>
              </a:extLst>
            </p:cNvPr>
            <p:cNvSpPr/>
            <p:nvPr/>
          </p:nvSpPr>
          <p:spPr>
            <a:xfrm>
              <a:off x="1976473" y="3081321"/>
              <a:ext cx="813389" cy="10123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4A0C16F-798B-B458-681B-ABA50BB9B585}"/>
              </a:ext>
            </a:extLst>
          </p:cNvPr>
          <p:cNvGrpSpPr/>
          <p:nvPr/>
        </p:nvGrpSpPr>
        <p:grpSpPr>
          <a:xfrm>
            <a:off x="2729481" y="3699406"/>
            <a:ext cx="2966183" cy="2974591"/>
            <a:chOff x="7507175" y="1710447"/>
            <a:chExt cx="2825709" cy="292451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7E91237-2986-0BC2-4C36-4256D59C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7175" y="1710447"/>
              <a:ext cx="2825709" cy="292451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468DE02-DCA4-575A-7804-3312BC16BCD3}"/>
                </a:ext>
              </a:extLst>
            </p:cNvPr>
            <p:cNvSpPr/>
            <p:nvPr/>
          </p:nvSpPr>
          <p:spPr>
            <a:xfrm rot="279301">
              <a:off x="8449755" y="3227515"/>
              <a:ext cx="1007382" cy="2185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7F0126B-BFED-6D90-A447-E7A4241A3502}"/>
                </a:ext>
              </a:extLst>
            </p:cNvPr>
            <p:cNvSpPr/>
            <p:nvPr/>
          </p:nvSpPr>
          <p:spPr>
            <a:xfrm>
              <a:off x="8437679" y="3186997"/>
              <a:ext cx="1021796" cy="2995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8583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0615-0F32-B7D9-01B5-BA04CD80B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337AFFE-ECE7-260E-C343-3E1515EFCACE}"/>
              </a:ext>
            </a:extLst>
          </p:cNvPr>
          <p:cNvSpPr txBox="1"/>
          <p:nvPr/>
        </p:nvSpPr>
        <p:spPr>
          <a:xfrm>
            <a:off x="144997" y="234083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旋转目标背景附近可能的噪声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9BD3EED-754C-E8AA-6640-DC2C8874BD5C}"/>
              </a:ext>
            </a:extLst>
          </p:cNvPr>
          <p:cNvGrpSpPr/>
          <p:nvPr/>
        </p:nvGrpSpPr>
        <p:grpSpPr>
          <a:xfrm>
            <a:off x="2828719" y="2182240"/>
            <a:ext cx="2966183" cy="2924510"/>
            <a:chOff x="4464210" y="2373260"/>
            <a:chExt cx="2489178" cy="263066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CEEF458-0E77-4DBE-B03F-4BCB94C12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210" y="2373260"/>
              <a:ext cx="2489178" cy="263066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6879DEA-BB23-BB55-B69B-9B966950EB1C}"/>
                </a:ext>
              </a:extLst>
            </p:cNvPr>
            <p:cNvSpPr/>
            <p:nvPr/>
          </p:nvSpPr>
          <p:spPr>
            <a:xfrm rot="20697758">
              <a:off x="4823326" y="3221128"/>
              <a:ext cx="1103406" cy="96244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2966C05-FB16-F17A-31C8-1BEBB6BC7B9A}"/>
                </a:ext>
              </a:extLst>
            </p:cNvPr>
            <p:cNvSpPr/>
            <p:nvPr/>
          </p:nvSpPr>
          <p:spPr>
            <a:xfrm>
              <a:off x="4717364" y="3094467"/>
              <a:ext cx="1315328" cy="121576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BC20F15-8FD7-D4E5-7535-7DAF857C2262}"/>
              </a:ext>
            </a:extLst>
          </p:cNvPr>
          <p:cNvGrpSpPr/>
          <p:nvPr/>
        </p:nvGrpSpPr>
        <p:grpSpPr>
          <a:xfrm>
            <a:off x="6397100" y="2182240"/>
            <a:ext cx="3224107" cy="2924510"/>
            <a:chOff x="7156976" y="2182240"/>
            <a:chExt cx="3224107" cy="292451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B6BBD57-B37E-65F9-2827-C6DF8AFB2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0" t="36677" r="61562" b="46501"/>
            <a:stretch/>
          </p:blipFill>
          <p:spPr>
            <a:xfrm>
              <a:off x="7156976" y="2182240"/>
              <a:ext cx="3224107" cy="292451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C223F05-66AB-5549-CC51-C469F5511622}"/>
                </a:ext>
              </a:extLst>
            </p:cNvPr>
            <p:cNvSpPr/>
            <p:nvPr/>
          </p:nvSpPr>
          <p:spPr>
            <a:xfrm rot="3240154">
              <a:off x="8061244" y="3942973"/>
              <a:ext cx="1056094" cy="18122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606FECB-A225-FA56-9044-654D6FC3A390}"/>
                </a:ext>
              </a:extLst>
            </p:cNvPr>
            <p:cNvSpPr/>
            <p:nvPr/>
          </p:nvSpPr>
          <p:spPr>
            <a:xfrm>
              <a:off x="8205620" y="3553114"/>
              <a:ext cx="813389" cy="101230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530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22028-6C2B-C53F-97C0-28A35E4B9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7B6021DF-BD7A-1417-4E20-732C0C764DEB}"/>
              </a:ext>
            </a:extLst>
          </p:cNvPr>
          <p:cNvSpPr txBox="1"/>
          <p:nvPr/>
        </p:nvSpPr>
        <p:spPr>
          <a:xfrm>
            <a:off x="144997" y="63045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旋转角度对引入背景信息的影响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549D071-C62A-2204-96BC-15957768284C}"/>
              </a:ext>
            </a:extLst>
          </p:cNvPr>
          <p:cNvGrpSpPr/>
          <p:nvPr/>
        </p:nvGrpSpPr>
        <p:grpSpPr>
          <a:xfrm>
            <a:off x="4033087" y="4074654"/>
            <a:ext cx="2122313" cy="2010485"/>
            <a:chOff x="927829" y="1710447"/>
            <a:chExt cx="3224107" cy="292451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59ED215-91B8-D838-051D-EC55376D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0" t="36677" r="61562" b="46501"/>
            <a:stretch/>
          </p:blipFill>
          <p:spPr>
            <a:xfrm>
              <a:off x="927829" y="1710447"/>
              <a:ext cx="3224107" cy="292451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B961582-58EC-B184-B878-45E240EFA69E}"/>
                </a:ext>
              </a:extLst>
            </p:cNvPr>
            <p:cNvSpPr/>
            <p:nvPr/>
          </p:nvSpPr>
          <p:spPr>
            <a:xfrm rot="3240154">
              <a:off x="1832097" y="3471180"/>
              <a:ext cx="1056094" cy="18122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5F37D83-E78A-D330-AF91-6063A3C008ED}"/>
                </a:ext>
              </a:extLst>
            </p:cNvPr>
            <p:cNvSpPr/>
            <p:nvPr/>
          </p:nvSpPr>
          <p:spPr>
            <a:xfrm>
              <a:off x="1976473" y="3081321"/>
              <a:ext cx="813389" cy="10123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8AF09B9-5935-2035-4126-A87AB9432E94}"/>
              </a:ext>
            </a:extLst>
          </p:cNvPr>
          <p:cNvGrpSpPr/>
          <p:nvPr/>
        </p:nvGrpSpPr>
        <p:grpSpPr>
          <a:xfrm>
            <a:off x="2892785" y="1995065"/>
            <a:ext cx="1941059" cy="1940575"/>
            <a:chOff x="4328402" y="1710447"/>
            <a:chExt cx="2840211" cy="292451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4DD8F7-6CA6-1D7B-E499-16DFB4159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402" y="1710447"/>
              <a:ext cx="2840211" cy="292451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909AF7C-CFD4-F82B-4F95-820B1447F6A5}"/>
                </a:ext>
              </a:extLst>
            </p:cNvPr>
            <p:cNvSpPr/>
            <p:nvPr/>
          </p:nvSpPr>
          <p:spPr>
            <a:xfrm rot="5822607">
              <a:off x="5375213" y="3711777"/>
              <a:ext cx="976671" cy="21208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8A266B7-C0CA-C6F6-73EC-44F1FA73BEBA}"/>
                </a:ext>
              </a:extLst>
            </p:cNvPr>
            <p:cNvSpPr/>
            <p:nvPr/>
          </p:nvSpPr>
          <p:spPr>
            <a:xfrm>
              <a:off x="5698424" y="3320168"/>
              <a:ext cx="330249" cy="9953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79B75B1-7197-713E-AA05-968371D51D35}"/>
              </a:ext>
            </a:extLst>
          </p:cNvPr>
          <p:cNvGrpSpPr/>
          <p:nvPr/>
        </p:nvGrpSpPr>
        <p:grpSpPr>
          <a:xfrm>
            <a:off x="5083523" y="1995064"/>
            <a:ext cx="2047481" cy="1940575"/>
            <a:chOff x="7507175" y="1710447"/>
            <a:chExt cx="2825709" cy="292451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0530C0C-BA05-7032-B63E-6A2AAFDC4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7175" y="1710447"/>
              <a:ext cx="2825709" cy="292451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5E38C2D-FB72-D00E-96BF-BA2E289236CA}"/>
                </a:ext>
              </a:extLst>
            </p:cNvPr>
            <p:cNvSpPr/>
            <p:nvPr/>
          </p:nvSpPr>
          <p:spPr>
            <a:xfrm rot="279301">
              <a:off x="8449755" y="3227515"/>
              <a:ext cx="1007382" cy="2185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4251512-D575-7073-7806-14194522A2DF}"/>
                </a:ext>
              </a:extLst>
            </p:cNvPr>
            <p:cNvSpPr/>
            <p:nvPr/>
          </p:nvSpPr>
          <p:spPr>
            <a:xfrm>
              <a:off x="8437679" y="3186997"/>
              <a:ext cx="1021796" cy="2995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01CB7CA-BA2B-BA94-C2DD-BDE886FB788D}"/>
              </a:ext>
            </a:extLst>
          </p:cNvPr>
          <p:cNvSpPr/>
          <p:nvPr/>
        </p:nvSpPr>
        <p:spPr>
          <a:xfrm>
            <a:off x="2808983" y="1894583"/>
            <a:ext cx="4440433" cy="4335177"/>
          </a:xfrm>
          <a:prstGeom prst="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825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4BD5E-1CC6-AA25-C5AC-98E410AD7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0EEFF863-1548-A774-EA89-45157005F777}"/>
              </a:ext>
            </a:extLst>
          </p:cNvPr>
          <p:cNvSpPr txBox="1"/>
          <p:nvPr/>
        </p:nvSpPr>
        <p:spPr>
          <a:xfrm>
            <a:off x="144997" y="63045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旋转角度对引入背景信息的影响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C2004B1-A521-8301-8DE4-EA0629906F37}"/>
              </a:ext>
            </a:extLst>
          </p:cNvPr>
          <p:cNvGrpSpPr/>
          <p:nvPr/>
        </p:nvGrpSpPr>
        <p:grpSpPr>
          <a:xfrm>
            <a:off x="4980473" y="1995065"/>
            <a:ext cx="2110669" cy="1975529"/>
            <a:chOff x="927829" y="1710447"/>
            <a:chExt cx="3224107" cy="292451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45ABDA-05BA-3376-D5B4-AEF259F14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0" t="36677" r="61562" b="46501"/>
            <a:stretch/>
          </p:blipFill>
          <p:spPr>
            <a:xfrm>
              <a:off x="927829" y="1710447"/>
              <a:ext cx="3224107" cy="292451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4FB9F08-1F5C-B30D-F763-B91D4B89D20B}"/>
                </a:ext>
              </a:extLst>
            </p:cNvPr>
            <p:cNvSpPr/>
            <p:nvPr/>
          </p:nvSpPr>
          <p:spPr>
            <a:xfrm rot="3240154">
              <a:off x="1832097" y="3471180"/>
              <a:ext cx="1056094" cy="18122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877E492-9F64-E683-E729-9EB36F55E987}"/>
                </a:ext>
              </a:extLst>
            </p:cNvPr>
            <p:cNvSpPr/>
            <p:nvPr/>
          </p:nvSpPr>
          <p:spPr>
            <a:xfrm>
              <a:off x="1976473" y="3081321"/>
              <a:ext cx="813389" cy="10123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223BE1A-987A-EC44-B1CB-AE5582E87B31}"/>
              </a:ext>
            </a:extLst>
          </p:cNvPr>
          <p:cNvGrpSpPr/>
          <p:nvPr/>
        </p:nvGrpSpPr>
        <p:grpSpPr>
          <a:xfrm>
            <a:off x="2892785" y="1995065"/>
            <a:ext cx="1941059" cy="1940575"/>
            <a:chOff x="4328402" y="1710447"/>
            <a:chExt cx="2840211" cy="292451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3E748D2-DD8A-3E1D-298F-F25041A58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402" y="1710447"/>
              <a:ext cx="2840211" cy="292451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84402A2-40EA-F709-DAFA-34D6D580236F}"/>
                </a:ext>
              </a:extLst>
            </p:cNvPr>
            <p:cNvSpPr/>
            <p:nvPr/>
          </p:nvSpPr>
          <p:spPr>
            <a:xfrm rot="5822607">
              <a:off x="5375213" y="3711777"/>
              <a:ext cx="976671" cy="21208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8688D0-4A04-881A-CC7A-CDDB7E5E2208}"/>
                </a:ext>
              </a:extLst>
            </p:cNvPr>
            <p:cNvSpPr/>
            <p:nvPr/>
          </p:nvSpPr>
          <p:spPr>
            <a:xfrm>
              <a:off x="5698424" y="3320168"/>
              <a:ext cx="330249" cy="9953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920897-D171-7166-6C78-6EBA22EF400C}"/>
              </a:ext>
            </a:extLst>
          </p:cNvPr>
          <p:cNvSpPr/>
          <p:nvPr/>
        </p:nvSpPr>
        <p:spPr>
          <a:xfrm>
            <a:off x="2808984" y="1894584"/>
            <a:ext cx="4360882" cy="2168744"/>
          </a:xfrm>
          <a:prstGeom prst="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3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5E22D-60A4-16B3-963C-D581A68F1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29E9B09-8C9E-BBFD-0475-44DC61A3638D}"/>
              </a:ext>
            </a:extLst>
          </p:cNvPr>
          <p:cNvSpPr txBox="1"/>
          <p:nvPr/>
        </p:nvSpPr>
        <p:spPr>
          <a:xfrm>
            <a:off x="269358" y="212651"/>
            <a:ext cx="37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旋转目标检测两阶段算法流程图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8E0006-90FF-7671-8430-19E5C4A733DF}"/>
              </a:ext>
            </a:extLst>
          </p:cNvPr>
          <p:cNvSpPr/>
          <p:nvPr/>
        </p:nvSpPr>
        <p:spPr>
          <a:xfrm>
            <a:off x="3356324" y="3792807"/>
            <a:ext cx="1001293" cy="41080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骨干网络</a:t>
            </a:r>
            <a:endParaRPr lang="en-US" altLang="zh-CN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D1D946-16CE-09C1-A794-4D06BD896E28}"/>
              </a:ext>
            </a:extLst>
          </p:cNvPr>
          <p:cNvSpPr/>
          <p:nvPr/>
        </p:nvSpPr>
        <p:spPr>
          <a:xfrm>
            <a:off x="2547179" y="3792807"/>
            <a:ext cx="601499" cy="41080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图片</a:t>
            </a:r>
            <a:endParaRPr lang="en-US" altLang="zh-CN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69BCD2-3E73-FA32-A6DD-3BE0E3976D9F}"/>
              </a:ext>
            </a:extLst>
          </p:cNvPr>
          <p:cNvSpPr/>
          <p:nvPr/>
        </p:nvSpPr>
        <p:spPr>
          <a:xfrm>
            <a:off x="4565263" y="3792807"/>
            <a:ext cx="1250880" cy="41080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特征金字塔</a:t>
            </a:r>
            <a:endParaRPr lang="en-US" altLang="zh-CN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B6DECC-6C45-EE4C-C2C6-2522238C952A}"/>
              </a:ext>
            </a:extLst>
          </p:cNvPr>
          <p:cNvSpPr/>
          <p:nvPr/>
        </p:nvSpPr>
        <p:spPr>
          <a:xfrm>
            <a:off x="4988636" y="2834803"/>
            <a:ext cx="1020402" cy="5379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区域建议</a:t>
            </a:r>
            <a:endParaRPr lang="en-US" altLang="zh-CN" sz="1400" dirty="0"/>
          </a:p>
          <a:p>
            <a:pPr algn="ctr"/>
            <a:r>
              <a:rPr lang="zh-CN" altLang="en-US" sz="1400" dirty="0"/>
              <a:t>网络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99ABE48-4D1A-46DC-F8B9-051EFFD8578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148678" y="3998208"/>
            <a:ext cx="207646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01E33DB-21CD-154D-4F4D-F85F8E9ABCA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357617" y="3998208"/>
            <a:ext cx="207646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39EED14-9FB4-12DF-EA66-7301E7D0A50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16143" y="3998208"/>
            <a:ext cx="407145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660247D-0D61-3BED-224C-888B542CE735}"/>
              </a:ext>
            </a:extLst>
          </p:cNvPr>
          <p:cNvSpPr/>
          <p:nvPr/>
        </p:nvSpPr>
        <p:spPr>
          <a:xfrm>
            <a:off x="6223288" y="2789248"/>
            <a:ext cx="1607174" cy="141436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特征提取与对齐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625C26A-8741-68C1-F47C-9BF1FFC5640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009038" y="3103783"/>
            <a:ext cx="214250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B87C716D-B9DB-0140-E361-8A7096FD9F03}"/>
              </a:ext>
            </a:extLst>
          </p:cNvPr>
          <p:cNvSpPr/>
          <p:nvPr/>
        </p:nvSpPr>
        <p:spPr>
          <a:xfrm>
            <a:off x="8011452" y="3300105"/>
            <a:ext cx="997339" cy="3926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全连接层</a:t>
            </a:r>
            <a:endParaRPr lang="en-US" altLang="zh-CN" sz="1400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AA7B767-4113-0551-C16A-A03B145BD8E2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7830462" y="3496428"/>
            <a:ext cx="180990" cy="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145670CA-3699-FEB4-5343-C48A61812FDF}"/>
              </a:ext>
            </a:extLst>
          </p:cNvPr>
          <p:cNvSpPr/>
          <p:nvPr/>
        </p:nvSpPr>
        <p:spPr>
          <a:xfrm>
            <a:off x="9437635" y="2789247"/>
            <a:ext cx="997339" cy="3815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分类预测</a:t>
            </a:r>
            <a:endParaRPr lang="en-US" altLang="zh-CN" sz="1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64F96D8-429A-D73B-0468-3D42CC96FA52}"/>
              </a:ext>
            </a:extLst>
          </p:cNvPr>
          <p:cNvSpPr/>
          <p:nvPr/>
        </p:nvSpPr>
        <p:spPr>
          <a:xfrm>
            <a:off x="9437636" y="3873218"/>
            <a:ext cx="997339" cy="3303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回归预测</a:t>
            </a:r>
            <a:endParaRPr lang="en-US" altLang="zh-CN" sz="1400" dirty="0"/>
          </a:p>
        </p:txBody>
      </p: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6A1777B1-2476-AD47-AB11-29176C8C1A1D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 flipV="1">
            <a:off x="9008791" y="2980022"/>
            <a:ext cx="428844" cy="516406"/>
          </a:xfrm>
          <a:prstGeom prst="bentConnector3">
            <a:avLst>
              <a:gd name="adj1" fmla="val 50000"/>
            </a:avLst>
          </a:prstGeom>
          <a:ln w="19050">
            <a:solidFill>
              <a:srgbClr val="7C7C7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4B79DB70-DF43-5466-3EA2-46A58F490FAD}"/>
              </a:ext>
            </a:extLst>
          </p:cNvPr>
          <p:cNvCxnSpPr>
            <a:cxnSpLocks/>
            <a:stCxn id="39" idx="3"/>
            <a:endCxn id="74" idx="1"/>
          </p:cNvCxnSpPr>
          <p:nvPr/>
        </p:nvCxnSpPr>
        <p:spPr>
          <a:xfrm>
            <a:off x="9008791" y="3496428"/>
            <a:ext cx="428845" cy="541986"/>
          </a:xfrm>
          <a:prstGeom prst="bentConnector3">
            <a:avLst>
              <a:gd name="adj1" fmla="val 50000"/>
            </a:avLst>
          </a:prstGeom>
          <a:ln w="19050">
            <a:solidFill>
              <a:srgbClr val="7C7C7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23C8AD28-16BD-CF29-B40B-C9E3EE2EB33D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4541689" y="3345860"/>
            <a:ext cx="689024" cy="204870"/>
          </a:xfrm>
          <a:prstGeom prst="bentConnector2">
            <a:avLst/>
          </a:prstGeom>
          <a:ln w="19050">
            <a:solidFill>
              <a:srgbClr val="7C7C7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741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12CAB-D033-E64C-64EE-5FD70CBE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4A8B0272-CC2A-FB90-EF1B-1696D3841C93}"/>
              </a:ext>
            </a:extLst>
          </p:cNvPr>
          <p:cNvSpPr txBox="1"/>
          <p:nvPr/>
        </p:nvSpPr>
        <p:spPr>
          <a:xfrm>
            <a:off x="144997" y="63045"/>
            <a:ext cx="377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条件权重计算流程图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182DA15-BB1D-8970-EAB3-1AE07E188DB2}"/>
                  </a:ext>
                </a:extLst>
              </p:cNvPr>
              <p:cNvSpPr txBox="1"/>
              <p:nvPr/>
            </p:nvSpPr>
            <p:spPr>
              <a:xfrm>
                <a:off x="219999" y="4158521"/>
                <a:ext cx="13050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𝑂𝑟𝑖𝑒𝑛𝑡𝑒𝑑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𝐵𝑏𝑜𝑥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182DA15-BB1D-8970-EAB3-1AE07E188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99" y="4158521"/>
                <a:ext cx="1305016" cy="215444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7C9B362C-F0C7-6FB0-FBF3-F9761B216CD7}"/>
              </a:ext>
            </a:extLst>
          </p:cNvPr>
          <p:cNvSpPr/>
          <p:nvPr/>
        </p:nvSpPr>
        <p:spPr>
          <a:xfrm>
            <a:off x="2770061" y="2802997"/>
            <a:ext cx="924892" cy="127562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4680790-3BD7-DC20-A354-11435C14603F}"/>
              </a:ext>
            </a:extLst>
          </p:cNvPr>
          <p:cNvSpPr/>
          <p:nvPr/>
        </p:nvSpPr>
        <p:spPr>
          <a:xfrm>
            <a:off x="1630483" y="3323746"/>
            <a:ext cx="862094" cy="215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C6EC31-F273-E808-D00A-924A840093F3}"/>
                  </a:ext>
                </a:extLst>
              </p:cNvPr>
              <p:cNvSpPr txBox="1"/>
              <p:nvPr/>
            </p:nvSpPr>
            <p:spPr>
              <a:xfrm>
                <a:off x="1646415" y="2813640"/>
                <a:ext cx="830230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CN" sz="14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sz="140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C6EC31-F273-E808-D00A-924A84009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415" y="2813640"/>
                <a:ext cx="830230" cy="646331"/>
              </a:xfrm>
              <a:prstGeom prst="rect">
                <a:avLst/>
              </a:prstGeom>
              <a:blipFill>
                <a:blip r:embed="rId3"/>
                <a:stretch>
                  <a:fillRect l="-7353" t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A3A05F-0E4A-9CA9-254A-0EE2197A9F07}"/>
                  </a:ext>
                </a:extLst>
              </p:cNvPr>
              <p:cNvSpPr txBox="1"/>
              <p:nvPr/>
            </p:nvSpPr>
            <p:spPr>
              <a:xfrm>
                <a:off x="2688838" y="4158521"/>
                <a:ext cx="92489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𝐸𝑥𝑡𝑒𝑟𝑛𝑒𝑙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𝐵𝑏𝑜𝑥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A3A05F-0E4A-9CA9-254A-0EE2197A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838" y="4158521"/>
                <a:ext cx="924892" cy="215444"/>
              </a:xfrm>
              <a:prstGeom prst="rect">
                <a:avLst/>
              </a:prstGeom>
              <a:blipFill>
                <a:blip r:embed="rId4"/>
                <a:stretch>
                  <a:fillRect l="-6579" r="-30263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头: 右 10">
            <a:extLst>
              <a:ext uri="{FF2B5EF4-FFF2-40B4-BE49-F238E27FC236}">
                <a16:creationId xmlns:a16="http://schemas.microsoft.com/office/drawing/2014/main" id="{0E901D12-B2DE-A5DF-2F6C-3D0992A1150F}"/>
              </a:ext>
            </a:extLst>
          </p:cNvPr>
          <p:cNvSpPr/>
          <p:nvPr/>
        </p:nvSpPr>
        <p:spPr>
          <a:xfrm>
            <a:off x="3881710" y="3323746"/>
            <a:ext cx="1397144" cy="2154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D2B28C-68C2-F2E5-AD03-E042C4B2C188}"/>
              </a:ext>
            </a:extLst>
          </p:cNvPr>
          <p:cNvSpPr/>
          <p:nvPr/>
        </p:nvSpPr>
        <p:spPr>
          <a:xfrm rot="1528942">
            <a:off x="675961" y="2842362"/>
            <a:ext cx="453628" cy="119689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385F123-D8A9-959B-9D93-9FBF335FC087}"/>
                  </a:ext>
                </a:extLst>
              </p:cNvPr>
              <p:cNvSpPr txBox="1"/>
              <p:nvPr/>
            </p:nvSpPr>
            <p:spPr>
              <a:xfrm>
                <a:off x="3827736" y="2813640"/>
                <a:ext cx="1468113" cy="441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𝑟𝑎𝑡𝑖𝑜𝑛</m:t>
                          </m:r>
                        </m:sub>
                      </m:sSub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𝑜𝑟𝑖𝑒𝑛𝑡𝑒𝑑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𝑒𝑥𝑡𝑒𝑟𝑛𝑒𝑙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385F123-D8A9-959B-9D93-9FBF335FC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36" y="2813640"/>
                <a:ext cx="1468113" cy="441083"/>
              </a:xfrm>
              <a:prstGeom prst="rect">
                <a:avLst/>
              </a:prstGeom>
              <a:blipFill>
                <a:blip r:embed="rId5"/>
                <a:stretch>
                  <a:fillRect l="-1660" t="-1389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AA8DA6A-E96E-7B55-2273-7A9AAA1DA758}"/>
                  </a:ext>
                </a:extLst>
              </p:cNvPr>
              <p:cNvSpPr/>
              <p:nvPr/>
            </p:nvSpPr>
            <p:spPr>
              <a:xfrm>
                <a:off x="5428632" y="3254723"/>
                <a:ext cx="924443" cy="347941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𝑟𝑎𝑡𝑖𝑜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AA8DA6A-E96E-7B55-2273-7A9AAA1DA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632" y="3254723"/>
                <a:ext cx="924443" cy="347941"/>
              </a:xfrm>
              <a:prstGeom prst="rect">
                <a:avLst/>
              </a:prstGeom>
              <a:blipFill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A676807E-E1CF-6868-2F32-9444EA6EEC67}"/>
              </a:ext>
            </a:extLst>
          </p:cNvPr>
          <p:cNvSpPr/>
          <p:nvPr/>
        </p:nvSpPr>
        <p:spPr>
          <a:xfrm rot="1528942">
            <a:off x="3005918" y="2842362"/>
            <a:ext cx="453628" cy="119689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6059469D-AF25-EFEB-CFD5-71C51DBE45AC}"/>
              </a:ext>
            </a:extLst>
          </p:cNvPr>
          <p:cNvSpPr/>
          <p:nvPr/>
        </p:nvSpPr>
        <p:spPr>
          <a:xfrm>
            <a:off x="6441554" y="3333086"/>
            <a:ext cx="768391" cy="2154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1D8C82A-2E6F-1278-EDD4-436FCF0947F9}"/>
              </a:ext>
            </a:extLst>
          </p:cNvPr>
          <p:cNvSpPr/>
          <p:nvPr/>
        </p:nvSpPr>
        <p:spPr>
          <a:xfrm>
            <a:off x="7361249" y="3323746"/>
            <a:ext cx="230244" cy="21544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D17186F-D2D1-354F-546E-35B23CEEF354}"/>
              </a:ext>
            </a:extLst>
          </p:cNvPr>
          <p:cNvSpPr/>
          <p:nvPr/>
        </p:nvSpPr>
        <p:spPr>
          <a:xfrm>
            <a:off x="8218119" y="2180312"/>
            <a:ext cx="230244" cy="2154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B7AB965-50BE-36E8-71D5-036A73678E7C}"/>
              </a:ext>
            </a:extLst>
          </p:cNvPr>
          <p:cNvSpPr/>
          <p:nvPr/>
        </p:nvSpPr>
        <p:spPr>
          <a:xfrm>
            <a:off x="8197559" y="2635297"/>
            <a:ext cx="230244" cy="2154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7CAC0FD-DAFB-B9B1-FD9D-0FCE3644885D}"/>
              </a:ext>
            </a:extLst>
          </p:cNvPr>
          <p:cNvSpPr/>
          <p:nvPr/>
        </p:nvSpPr>
        <p:spPr>
          <a:xfrm>
            <a:off x="8218119" y="3081733"/>
            <a:ext cx="230244" cy="2154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2F56689-C49B-48E6-FFCF-EDC5F8AD9260}"/>
              </a:ext>
            </a:extLst>
          </p:cNvPr>
          <p:cNvSpPr txBox="1"/>
          <p:nvPr/>
        </p:nvSpPr>
        <p:spPr>
          <a:xfrm>
            <a:off x="8121893" y="3220779"/>
            <a:ext cx="4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…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59400F1-A26E-4D0A-27A6-94D0C2AB1914}"/>
              </a:ext>
            </a:extLst>
          </p:cNvPr>
          <p:cNvSpPr/>
          <p:nvPr/>
        </p:nvSpPr>
        <p:spPr>
          <a:xfrm>
            <a:off x="8218119" y="3566799"/>
            <a:ext cx="230244" cy="2154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DB789D-F202-907D-D9AA-FACFD5F76D49}"/>
              </a:ext>
            </a:extLst>
          </p:cNvPr>
          <p:cNvSpPr/>
          <p:nvPr/>
        </p:nvSpPr>
        <p:spPr>
          <a:xfrm>
            <a:off x="8209102" y="4027461"/>
            <a:ext cx="230244" cy="2154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B5EFA16-8770-0D72-F322-2D55A1880904}"/>
              </a:ext>
            </a:extLst>
          </p:cNvPr>
          <p:cNvSpPr/>
          <p:nvPr/>
        </p:nvSpPr>
        <p:spPr>
          <a:xfrm>
            <a:off x="8209102" y="4492402"/>
            <a:ext cx="230244" cy="2154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C426CB9-AD0A-3605-CAD2-3EAA34D45C1F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 flipV="1">
            <a:off x="7591493" y="2288034"/>
            <a:ext cx="626626" cy="11434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C49C87F-FC83-C3E1-17B3-DE67B19B1F0B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 flipV="1">
            <a:off x="7591493" y="2743019"/>
            <a:ext cx="606066" cy="688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D993952-F728-C3B9-3805-9D0BFE7F7C00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 flipV="1">
            <a:off x="7591493" y="3189455"/>
            <a:ext cx="626626" cy="242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2B77F37-B203-BD5B-4609-4240843E94B1}"/>
              </a:ext>
            </a:extLst>
          </p:cNvPr>
          <p:cNvCxnSpPr>
            <a:cxnSpLocks/>
            <a:stCxn id="20" idx="6"/>
            <a:endCxn id="34" idx="2"/>
          </p:cNvCxnSpPr>
          <p:nvPr/>
        </p:nvCxnSpPr>
        <p:spPr>
          <a:xfrm>
            <a:off x="7591493" y="3431468"/>
            <a:ext cx="626626" cy="2430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67D44C4-24AD-E028-82C5-E84ED366106B}"/>
              </a:ext>
            </a:extLst>
          </p:cNvPr>
          <p:cNvCxnSpPr>
            <a:cxnSpLocks/>
            <a:stCxn id="20" idx="6"/>
            <a:endCxn id="35" idx="2"/>
          </p:cNvCxnSpPr>
          <p:nvPr/>
        </p:nvCxnSpPr>
        <p:spPr>
          <a:xfrm>
            <a:off x="7591493" y="3431468"/>
            <a:ext cx="617609" cy="7037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A5F96C0-FC67-F239-492E-CE4616A02D19}"/>
              </a:ext>
            </a:extLst>
          </p:cNvPr>
          <p:cNvCxnSpPr>
            <a:cxnSpLocks/>
            <a:stCxn id="20" idx="6"/>
            <a:endCxn id="36" idx="2"/>
          </p:cNvCxnSpPr>
          <p:nvPr/>
        </p:nvCxnSpPr>
        <p:spPr>
          <a:xfrm>
            <a:off x="7591493" y="3431468"/>
            <a:ext cx="617609" cy="11686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F6DFD89-84EE-61AB-9D8B-B94A821DC4C4}"/>
              </a:ext>
            </a:extLst>
          </p:cNvPr>
          <p:cNvCxnSpPr>
            <a:cxnSpLocks/>
            <a:stCxn id="30" idx="6"/>
            <a:endCxn id="61" idx="1"/>
          </p:cNvCxnSpPr>
          <p:nvPr/>
        </p:nvCxnSpPr>
        <p:spPr>
          <a:xfrm>
            <a:off x="8448363" y="2288034"/>
            <a:ext cx="7923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>
            <a:extLst>
              <a:ext uri="{FF2B5EF4-FFF2-40B4-BE49-F238E27FC236}">
                <a16:creationId xmlns:a16="http://schemas.microsoft.com/office/drawing/2014/main" id="{A3790FFC-233D-09A7-369F-4E4F058F1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0749" y="2103988"/>
            <a:ext cx="453774" cy="36809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B2714073-A64B-28E7-8AB9-ACA59B385D8E}"/>
              </a:ext>
            </a:extLst>
          </p:cNvPr>
          <p:cNvCxnSpPr>
            <a:cxnSpLocks/>
          </p:cNvCxnSpPr>
          <p:nvPr/>
        </p:nvCxnSpPr>
        <p:spPr>
          <a:xfrm>
            <a:off x="8427803" y="2736918"/>
            <a:ext cx="7923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图片 70">
            <a:extLst>
              <a:ext uri="{FF2B5EF4-FFF2-40B4-BE49-F238E27FC236}">
                <a16:creationId xmlns:a16="http://schemas.microsoft.com/office/drawing/2014/main" id="{53885A6E-EE51-3BB8-D960-ADF2E33D6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189" y="2558973"/>
            <a:ext cx="453774" cy="36809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EF8E45C6-0FB6-F769-56D6-6E3E65BF83AA}"/>
              </a:ext>
            </a:extLst>
          </p:cNvPr>
          <p:cNvCxnSpPr>
            <a:cxnSpLocks/>
          </p:cNvCxnSpPr>
          <p:nvPr/>
        </p:nvCxnSpPr>
        <p:spPr>
          <a:xfrm>
            <a:off x="8448363" y="3183354"/>
            <a:ext cx="7923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F0707AF1-A676-1817-A0B6-1765136FB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0749" y="3005409"/>
            <a:ext cx="453774" cy="36809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482C7E8-BE2F-C3A0-BE3C-B69A245E26BB}"/>
              </a:ext>
            </a:extLst>
          </p:cNvPr>
          <p:cNvCxnSpPr>
            <a:cxnSpLocks/>
            <a:stCxn id="34" idx="6"/>
            <a:endCxn id="75" idx="1"/>
          </p:cNvCxnSpPr>
          <p:nvPr/>
        </p:nvCxnSpPr>
        <p:spPr>
          <a:xfrm flipV="1">
            <a:off x="8448363" y="3662319"/>
            <a:ext cx="792386" cy="122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图片 74">
            <a:extLst>
              <a:ext uri="{FF2B5EF4-FFF2-40B4-BE49-F238E27FC236}">
                <a16:creationId xmlns:a16="http://schemas.microsoft.com/office/drawing/2014/main" id="{E4804214-426A-DA12-E223-8F40FA8D4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0749" y="3478273"/>
            <a:ext cx="453774" cy="36809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470598C-DC98-985B-E09F-54C4AD575685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8439346" y="4129082"/>
            <a:ext cx="792386" cy="4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>
            <a:extLst>
              <a:ext uri="{FF2B5EF4-FFF2-40B4-BE49-F238E27FC236}">
                <a16:creationId xmlns:a16="http://schemas.microsoft.com/office/drawing/2014/main" id="{8C033818-63E6-4D26-ACDD-16261DE3C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732" y="3949792"/>
            <a:ext cx="453774" cy="36809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00871DE-6029-422B-E60D-49AF597CF531}"/>
              </a:ext>
            </a:extLst>
          </p:cNvPr>
          <p:cNvCxnSpPr>
            <a:cxnSpLocks/>
          </p:cNvCxnSpPr>
          <p:nvPr/>
        </p:nvCxnSpPr>
        <p:spPr>
          <a:xfrm>
            <a:off x="8439346" y="4594023"/>
            <a:ext cx="7923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图片 78">
            <a:extLst>
              <a:ext uri="{FF2B5EF4-FFF2-40B4-BE49-F238E27FC236}">
                <a16:creationId xmlns:a16="http://schemas.microsoft.com/office/drawing/2014/main" id="{C8314F89-06AE-6A19-57C0-E771FF81B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732" y="4416078"/>
            <a:ext cx="453774" cy="36809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82" name="椭圆 81">
            <a:extLst>
              <a:ext uri="{FF2B5EF4-FFF2-40B4-BE49-F238E27FC236}">
                <a16:creationId xmlns:a16="http://schemas.microsoft.com/office/drawing/2014/main" id="{2F480116-A829-729E-441D-8D3BCA14974F}"/>
              </a:ext>
            </a:extLst>
          </p:cNvPr>
          <p:cNvSpPr/>
          <p:nvPr/>
        </p:nvSpPr>
        <p:spPr>
          <a:xfrm>
            <a:off x="10486909" y="2180312"/>
            <a:ext cx="230244" cy="2154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98D76DA8-3A1B-72B5-927C-B4BD1DACA356}"/>
              </a:ext>
            </a:extLst>
          </p:cNvPr>
          <p:cNvSpPr/>
          <p:nvPr/>
        </p:nvSpPr>
        <p:spPr>
          <a:xfrm>
            <a:off x="10466349" y="2635297"/>
            <a:ext cx="230244" cy="2154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1EFB26B4-D5F2-C983-81C0-1752731849C6}"/>
              </a:ext>
            </a:extLst>
          </p:cNvPr>
          <p:cNvSpPr/>
          <p:nvPr/>
        </p:nvSpPr>
        <p:spPr>
          <a:xfrm>
            <a:off x="10486909" y="3081733"/>
            <a:ext cx="230244" cy="2154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CDB5A975-3422-F1C8-BD9D-853CF32280FC}"/>
              </a:ext>
            </a:extLst>
          </p:cNvPr>
          <p:cNvSpPr/>
          <p:nvPr/>
        </p:nvSpPr>
        <p:spPr>
          <a:xfrm>
            <a:off x="10486909" y="3566799"/>
            <a:ext cx="230244" cy="2154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6FF4C4C9-4DCD-D84B-BC67-0B1268D2ADAA}"/>
              </a:ext>
            </a:extLst>
          </p:cNvPr>
          <p:cNvSpPr/>
          <p:nvPr/>
        </p:nvSpPr>
        <p:spPr>
          <a:xfrm>
            <a:off x="10477892" y="4027461"/>
            <a:ext cx="230244" cy="2154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D4357E84-2C2B-1A1D-00DE-0C9F41A2EB8B}"/>
              </a:ext>
            </a:extLst>
          </p:cNvPr>
          <p:cNvSpPr/>
          <p:nvPr/>
        </p:nvSpPr>
        <p:spPr>
          <a:xfrm>
            <a:off x="10477892" y="4492402"/>
            <a:ext cx="230244" cy="2154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C5F52493-EDCD-2080-1C0E-3FDBE3268B63}"/>
              </a:ext>
            </a:extLst>
          </p:cNvPr>
          <p:cNvCxnSpPr>
            <a:cxnSpLocks/>
            <a:stCxn id="61" idx="3"/>
            <a:endCxn id="82" idx="2"/>
          </p:cNvCxnSpPr>
          <p:nvPr/>
        </p:nvCxnSpPr>
        <p:spPr>
          <a:xfrm>
            <a:off x="9694523" y="2288034"/>
            <a:ext cx="7923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8B7CD0FF-FAEB-45BF-EB98-693342250E52}"/>
              </a:ext>
            </a:extLst>
          </p:cNvPr>
          <p:cNvCxnSpPr>
            <a:cxnSpLocks/>
          </p:cNvCxnSpPr>
          <p:nvPr/>
        </p:nvCxnSpPr>
        <p:spPr>
          <a:xfrm>
            <a:off x="9673963" y="2736918"/>
            <a:ext cx="7923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48EF3B22-6D79-1702-1240-BE6CAC7AB4A9}"/>
              </a:ext>
            </a:extLst>
          </p:cNvPr>
          <p:cNvCxnSpPr>
            <a:cxnSpLocks/>
          </p:cNvCxnSpPr>
          <p:nvPr/>
        </p:nvCxnSpPr>
        <p:spPr>
          <a:xfrm>
            <a:off x="9694523" y="3183354"/>
            <a:ext cx="7923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8AC94CE3-521F-1335-4D55-266EF7F99250}"/>
              </a:ext>
            </a:extLst>
          </p:cNvPr>
          <p:cNvCxnSpPr>
            <a:cxnSpLocks/>
            <a:stCxn id="75" idx="3"/>
            <a:endCxn id="85" idx="2"/>
          </p:cNvCxnSpPr>
          <p:nvPr/>
        </p:nvCxnSpPr>
        <p:spPr>
          <a:xfrm>
            <a:off x="9694523" y="3662319"/>
            <a:ext cx="792386" cy="122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8F9EFBC-F9A3-52C7-0700-38C226B8BC81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9685506" y="4129082"/>
            <a:ext cx="792386" cy="4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0F5BA55-0C4B-FC27-139C-A08177048151}"/>
              </a:ext>
            </a:extLst>
          </p:cNvPr>
          <p:cNvCxnSpPr>
            <a:cxnSpLocks/>
          </p:cNvCxnSpPr>
          <p:nvPr/>
        </p:nvCxnSpPr>
        <p:spPr>
          <a:xfrm>
            <a:off x="9685506" y="4594023"/>
            <a:ext cx="7923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1EB2BF04-89E1-A741-0E01-A1BC88E6F89F}"/>
              </a:ext>
            </a:extLst>
          </p:cNvPr>
          <p:cNvSpPr txBox="1"/>
          <p:nvPr/>
        </p:nvSpPr>
        <p:spPr>
          <a:xfrm>
            <a:off x="10390683" y="3201925"/>
            <a:ext cx="4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CAC1BE6-E090-8A68-3B67-3C9D3ABE5B43}"/>
                  </a:ext>
                </a:extLst>
              </p:cNvPr>
              <p:cNvSpPr txBox="1"/>
              <p:nvPr/>
            </p:nvSpPr>
            <p:spPr>
              <a:xfrm>
                <a:off x="7870794" y="4959228"/>
                <a:ext cx="92489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𝐿𝑖𝑛𝑒𝑎𝑟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CCAC1BE6-E090-8A68-3B67-3C9D3ABE5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94" y="4959228"/>
                <a:ext cx="924892" cy="215444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97BF5A63-9E66-49CE-F86F-49C0F90C114B}"/>
                  </a:ext>
                </a:extLst>
              </p:cNvPr>
              <p:cNvSpPr txBox="1"/>
              <p:nvPr/>
            </p:nvSpPr>
            <p:spPr>
              <a:xfrm>
                <a:off x="9005190" y="4946487"/>
                <a:ext cx="92489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97BF5A63-9E66-49CE-F86F-49C0F90C1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190" y="4946487"/>
                <a:ext cx="924892" cy="215444"/>
              </a:xfrm>
              <a:prstGeom prst="rect">
                <a:avLst/>
              </a:prstGeom>
              <a:blipFill>
                <a:blip r:embed="rId9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288148-B859-5510-3BD1-B6312D658FD1}"/>
                  </a:ext>
                </a:extLst>
              </p:cNvPr>
              <p:cNvSpPr txBox="1"/>
              <p:nvPr/>
            </p:nvSpPr>
            <p:spPr>
              <a:xfrm>
                <a:off x="9930082" y="4945142"/>
                <a:ext cx="92489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𝐶𝑜𝑛𝑑𝑖𝑡𝑖𝑜𝑛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C9288148-B859-5510-3BD1-B6312D658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082" y="4945142"/>
                <a:ext cx="924892" cy="215444"/>
              </a:xfrm>
              <a:prstGeom prst="rect">
                <a:avLst/>
              </a:prstGeom>
              <a:blipFill>
                <a:blip r:embed="rId10"/>
                <a:stretch>
                  <a:fillRect l="-7237" r="-61184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889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5DB9BC7-A147-5473-E6B3-825CE0B3BDA8}"/>
              </a:ext>
            </a:extLst>
          </p:cNvPr>
          <p:cNvSpPr txBox="1"/>
          <p:nvPr/>
        </p:nvSpPr>
        <p:spPr>
          <a:xfrm>
            <a:off x="855194" y="217088"/>
            <a:ext cx="394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旋转目标检测效果图</a:t>
            </a:r>
            <a:r>
              <a:rPr lang="en-US" altLang="zh-CN" dirty="0"/>
              <a:t>-Method1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4B38CD-075E-CCCC-4AA9-033899508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9" y="821205"/>
            <a:ext cx="2831327" cy="2431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022EFD-7291-1A73-1846-F34A606B7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9" y="3297723"/>
            <a:ext cx="2538666" cy="32257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472389-8846-B993-0B5A-9E0EFD3BE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/>
          <a:stretch/>
        </p:blipFill>
        <p:spPr>
          <a:xfrm>
            <a:off x="3664007" y="829189"/>
            <a:ext cx="3594333" cy="24310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939EB1-CE76-DDC9-38AA-E187CE1BA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5"/>
          <a:stretch/>
        </p:blipFill>
        <p:spPr>
          <a:xfrm>
            <a:off x="6374486" y="3297723"/>
            <a:ext cx="3177375" cy="32257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DE3735-696F-B4DA-C9EB-9B05997F2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30" y="821205"/>
            <a:ext cx="2245931" cy="24402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03B032-36B1-9337-A699-4E82FCD4E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87" y="3297722"/>
            <a:ext cx="2918681" cy="32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D8C5D-DDC1-3F4A-5D20-1552E0C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7FC2A69-12BC-4C3F-6C9D-E9ED1D22AE74}"/>
              </a:ext>
            </a:extLst>
          </p:cNvPr>
          <p:cNvSpPr txBox="1"/>
          <p:nvPr/>
        </p:nvSpPr>
        <p:spPr>
          <a:xfrm>
            <a:off x="855194" y="217088"/>
            <a:ext cx="394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旋转目标检测效果图</a:t>
            </a:r>
            <a:r>
              <a:rPr lang="en-US" altLang="zh-CN" dirty="0"/>
              <a:t>-Method1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2825C0-3952-23CD-B4CC-E6E1E3DC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/>
          <a:stretch/>
        </p:blipFill>
        <p:spPr>
          <a:xfrm>
            <a:off x="3580772" y="3679197"/>
            <a:ext cx="3507504" cy="28613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7BD0A8-494B-ABE8-4E45-A870C5089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/>
          <a:stretch/>
        </p:blipFill>
        <p:spPr>
          <a:xfrm>
            <a:off x="556048" y="3679198"/>
            <a:ext cx="2973444" cy="28613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C46A2B-1BF8-77CB-9058-E60336B6D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r="8858" b="529"/>
          <a:stretch/>
        </p:blipFill>
        <p:spPr>
          <a:xfrm>
            <a:off x="3482097" y="694272"/>
            <a:ext cx="3091297" cy="29090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DF3BDD-0E30-BCF6-7A01-3C45D317C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"/>
          <a:stretch/>
        </p:blipFill>
        <p:spPr>
          <a:xfrm>
            <a:off x="6624236" y="702088"/>
            <a:ext cx="2809146" cy="29012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BF849DE-8A4F-B548-B8B2-8EE99DA09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r="2654" b="5822"/>
          <a:stretch/>
        </p:blipFill>
        <p:spPr>
          <a:xfrm>
            <a:off x="7139556" y="3668952"/>
            <a:ext cx="2293826" cy="287161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075962C-2AA6-48E1-9F13-4F487A7EC9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8" y="694272"/>
            <a:ext cx="2875207" cy="29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20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E392768-CC6C-10EA-6E5F-9E9FAFB91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9" y="1610995"/>
            <a:ext cx="5034915" cy="18180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7FFED0-553E-8359-A871-E824ADCD6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61" y="1610995"/>
            <a:ext cx="4982210" cy="2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4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2CD5FFC-A388-E4D8-8FCB-FBE16219A24B}"/>
              </a:ext>
            </a:extLst>
          </p:cNvPr>
          <p:cNvGrpSpPr/>
          <p:nvPr/>
        </p:nvGrpSpPr>
        <p:grpSpPr>
          <a:xfrm>
            <a:off x="4313119" y="3578650"/>
            <a:ext cx="3224107" cy="2924510"/>
            <a:chOff x="2526849" y="1501757"/>
            <a:chExt cx="3224107" cy="29245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126D7C2-05BC-B62B-7391-C6A80EE93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0" t="36677" r="61562" b="46501"/>
            <a:stretch/>
          </p:blipFill>
          <p:spPr>
            <a:xfrm>
              <a:off x="2526849" y="1501757"/>
              <a:ext cx="3224107" cy="292451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A22DA0F-3911-5670-C068-4A903D1888DF}"/>
                </a:ext>
              </a:extLst>
            </p:cNvPr>
            <p:cNvSpPr/>
            <p:nvPr/>
          </p:nvSpPr>
          <p:spPr>
            <a:xfrm rot="8617042">
              <a:off x="3608780" y="3461592"/>
              <a:ext cx="223521" cy="94578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492ED8-E1E2-B49C-64E9-8EEFD1BA557D}"/>
                </a:ext>
              </a:extLst>
            </p:cNvPr>
            <p:cNvSpPr/>
            <p:nvPr/>
          </p:nvSpPr>
          <p:spPr>
            <a:xfrm rot="8617042">
              <a:off x="3778903" y="3151359"/>
              <a:ext cx="197676" cy="111654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982E822-8FD9-BC18-26A8-4784566F5677}"/>
                </a:ext>
              </a:extLst>
            </p:cNvPr>
            <p:cNvSpPr/>
            <p:nvPr/>
          </p:nvSpPr>
          <p:spPr>
            <a:xfrm rot="8617042">
              <a:off x="3841493" y="2819664"/>
              <a:ext cx="233464" cy="106797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7442C4-4215-4435-44FA-063D5143F64E}"/>
                </a:ext>
              </a:extLst>
            </p:cNvPr>
            <p:cNvSpPr/>
            <p:nvPr/>
          </p:nvSpPr>
          <p:spPr>
            <a:xfrm rot="8617042">
              <a:off x="4014408" y="2604001"/>
              <a:ext cx="240802" cy="105801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6C30F4C-4678-A81A-6AB7-D85F1CAD059C}"/>
                </a:ext>
              </a:extLst>
            </p:cNvPr>
            <p:cNvSpPr/>
            <p:nvPr/>
          </p:nvSpPr>
          <p:spPr>
            <a:xfrm rot="8617042">
              <a:off x="4238804" y="2030599"/>
              <a:ext cx="193014" cy="104222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3B382F4-A5F0-317F-F5E1-6BD9734084C7}"/>
                </a:ext>
              </a:extLst>
            </p:cNvPr>
            <p:cNvSpPr/>
            <p:nvPr/>
          </p:nvSpPr>
          <p:spPr>
            <a:xfrm rot="8617042">
              <a:off x="4386608" y="1814780"/>
              <a:ext cx="227645" cy="92379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7A5B235-7943-D2E6-ADB3-BF5DCEBF3883}"/>
                </a:ext>
              </a:extLst>
            </p:cNvPr>
            <p:cNvSpPr/>
            <p:nvPr/>
          </p:nvSpPr>
          <p:spPr>
            <a:xfrm rot="8617042">
              <a:off x="4517150" y="1523565"/>
              <a:ext cx="180472" cy="89857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85B7406-CB5F-6495-9A5D-1FBDA3DDE2BF}"/>
              </a:ext>
            </a:extLst>
          </p:cNvPr>
          <p:cNvGrpSpPr/>
          <p:nvPr/>
        </p:nvGrpSpPr>
        <p:grpSpPr>
          <a:xfrm>
            <a:off x="4313119" y="327559"/>
            <a:ext cx="3224107" cy="2924510"/>
            <a:chOff x="4313119" y="327559"/>
            <a:chExt cx="3224107" cy="292451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5E5044D-7FD9-F052-C290-6F6290493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0" t="36677" r="61562" b="46501"/>
            <a:stretch/>
          </p:blipFill>
          <p:spPr>
            <a:xfrm>
              <a:off x="4313119" y="327559"/>
              <a:ext cx="3224107" cy="2924510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601ABE1-BAF7-F447-B27A-0B57FDA18629}"/>
                </a:ext>
              </a:extLst>
            </p:cNvPr>
            <p:cNvSpPr/>
            <p:nvPr/>
          </p:nvSpPr>
          <p:spPr>
            <a:xfrm rot="5400000">
              <a:off x="5058894" y="2395333"/>
              <a:ext cx="895832" cy="740967"/>
            </a:xfrm>
            <a:prstGeom prst="rect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8AF716C-E0EA-C66B-854F-757403CDDB49}"/>
                </a:ext>
              </a:extLst>
            </p:cNvPr>
            <p:cNvSpPr/>
            <p:nvPr/>
          </p:nvSpPr>
          <p:spPr>
            <a:xfrm rot="5400000">
              <a:off x="5166596" y="2131632"/>
              <a:ext cx="1027758" cy="831048"/>
            </a:xfrm>
            <a:prstGeom prst="rect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7F00680-CB75-342A-20AA-ADBFF9D49F2A}"/>
                </a:ext>
              </a:extLst>
            </p:cNvPr>
            <p:cNvSpPr/>
            <p:nvPr/>
          </p:nvSpPr>
          <p:spPr>
            <a:xfrm rot="5400000">
              <a:off x="5255678" y="1758598"/>
              <a:ext cx="968036" cy="831048"/>
            </a:xfrm>
            <a:prstGeom prst="rect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83C1ABE-6C3E-15EE-1938-DFB9F8646913}"/>
                </a:ext>
              </a:extLst>
            </p:cNvPr>
            <p:cNvSpPr/>
            <p:nvPr/>
          </p:nvSpPr>
          <p:spPr>
            <a:xfrm rot="5400000">
              <a:off x="5442380" y="1589534"/>
              <a:ext cx="968036" cy="810813"/>
            </a:xfrm>
            <a:prstGeom prst="rect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42B023A-22CB-5214-E730-D5C383676A94}"/>
                </a:ext>
              </a:extLst>
            </p:cNvPr>
            <p:cNvSpPr/>
            <p:nvPr/>
          </p:nvSpPr>
          <p:spPr>
            <a:xfrm rot="5400000">
              <a:off x="5654507" y="956725"/>
              <a:ext cx="968036" cy="810813"/>
            </a:xfrm>
            <a:prstGeom prst="rect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E48FF2D-6098-56B0-C411-C7B250A930FD}"/>
                </a:ext>
              </a:extLst>
            </p:cNvPr>
            <p:cNvSpPr/>
            <p:nvPr/>
          </p:nvSpPr>
          <p:spPr>
            <a:xfrm rot="5400000">
              <a:off x="5876039" y="756286"/>
              <a:ext cx="845490" cy="707077"/>
            </a:xfrm>
            <a:prstGeom prst="rect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2F73CF-7920-FAF2-B163-D2F12F3C9F69}"/>
                </a:ext>
              </a:extLst>
            </p:cNvPr>
            <p:cNvSpPr/>
            <p:nvPr/>
          </p:nvSpPr>
          <p:spPr>
            <a:xfrm rot="5400000">
              <a:off x="6003283" y="466216"/>
              <a:ext cx="845492" cy="660060"/>
            </a:xfrm>
            <a:prstGeom prst="rect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6568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2CB0D-4689-BD26-69C9-0C3CC92A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D89D9E-600B-5548-2CCE-EB6758FEF4A8}"/>
              </a:ext>
            </a:extLst>
          </p:cNvPr>
          <p:cNvSpPr txBox="1"/>
          <p:nvPr/>
        </p:nvSpPr>
        <p:spPr>
          <a:xfrm>
            <a:off x="118004" y="181646"/>
            <a:ext cx="394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功能模块设计图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53E067-6B34-7BF1-0215-EC093B6AF53A}"/>
              </a:ext>
            </a:extLst>
          </p:cNvPr>
          <p:cNvSpPr/>
          <p:nvPr/>
        </p:nvSpPr>
        <p:spPr>
          <a:xfrm>
            <a:off x="4961861" y="550978"/>
            <a:ext cx="1878419" cy="3705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旋转目标检测系统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E8D341-DCF9-1652-8DF2-97A677420959}"/>
              </a:ext>
            </a:extLst>
          </p:cNvPr>
          <p:cNvSpPr/>
          <p:nvPr/>
        </p:nvSpPr>
        <p:spPr>
          <a:xfrm>
            <a:off x="2314354" y="2021815"/>
            <a:ext cx="1878419" cy="3705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旋转目标自动化检测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286A84-F493-5329-FE9B-C5A0695CA7A1}"/>
              </a:ext>
            </a:extLst>
          </p:cNvPr>
          <p:cNvSpPr/>
          <p:nvPr/>
        </p:nvSpPr>
        <p:spPr>
          <a:xfrm>
            <a:off x="4961860" y="2021815"/>
            <a:ext cx="1878419" cy="3705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统计日志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BFA719-52BD-1FD4-EEF5-4185BC56AF5E}"/>
              </a:ext>
            </a:extLst>
          </p:cNvPr>
          <p:cNvSpPr/>
          <p:nvPr/>
        </p:nvSpPr>
        <p:spPr>
          <a:xfrm>
            <a:off x="7609366" y="2021815"/>
            <a:ext cx="1878419" cy="3705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人员管理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C760B0B-E428-B151-47B8-9615FB1123C7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3253564" y="921489"/>
            <a:ext cx="2647507" cy="11003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5BB09F6-6E3C-159E-170D-AE2682F47D62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5901070" y="921489"/>
            <a:ext cx="1" cy="11003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D2A9C56-058C-D975-7930-FEB9E694766A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901071" y="921489"/>
            <a:ext cx="2647505" cy="11003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7FC6292-2AD1-1B6C-14DE-A95215486584}"/>
              </a:ext>
            </a:extLst>
          </p:cNvPr>
          <p:cNvSpPr/>
          <p:nvPr/>
        </p:nvSpPr>
        <p:spPr>
          <a:xfrm>
            <a:off x="2312931" y="3360232"/>
            <a:ext cx="404037" cy="1927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/>
              <a:t>文件上传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52E935-DFFF-4FA5-43D7-C3D0641CB371}"/>
              </a:ext>
            </a:extLst>
          </p:cNvPr>
          <p:cNvSpPr/>
          <p:nvPr/>
        </p:nvSpPr>
        <p:spPr>
          <a:xfrm>
            <a:off x="3050121" y="3360232"/>
            <a:ext cx="404037" cy="1927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/>
              <a:t>文件管理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48CA3A-61CF-2832-376E-69A34D4E5793}"/>
              </a:ext>
            </a:extLst>
          </p:cNvPr>
          <p:cNvSpPr/>
          <p:nvPr/>
        </p:nvSpPr>
        <p:spPr>
          <a:xfrm>
            <a:off x="3787313" y="3360232"/>
            <a:ext cx="404037" cy="1927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/>
              <a:t>检测工作流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8D664F5-F220-DF14-A381-34BF46DDB946}"/>
              </a:ext>
            </a:extLst>
          </p:cNvPr>
          <p:cNvSpPr/>
          <p:nvPr/>
        </p:nvSpPr>
        <p:spPr>
          <a:xfrm>
            <a:off x="5203517" y="3360232"/>
            <a:ext cx="404037" cy="1927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/>
              <a:t>日志记录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D1FE057-E157-97F8-0D65-76DB3ADAF908}"/>
              </a:ext>
            </a:extLst>
          </p:cNvPr>
          <p:cNvSpPr/>
          <p:nvPr/>
        </p:nvSpPr>
        <p:spPr>
          <a:xfrm>
            <a:off x="6124440" y="3360232"/>
            <a:ext cx="404037" cy="1927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/>
              <a:t>日志统计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011495C-33A3-D736-6BB2-8BB0E0335182}"/>
              </a:ext>
            </a:extLst>
          </p:cNvPr>
          <p:cNvSpPr/>
          <p:nvPr/>
        </p:nvSpPr>
        <p:spPr>
          <a:xfrm>
            <a:off x="7467688" y="3340723"/>
            <a:ext cx="404037" cy="1927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/>
              <a:t>人员新增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017518D-94AA-04DA-753E-0AE201E47605}"/>
              </a:ext>
            </a:extLst>
          </p:cNvPr>
          <p:cNvSpPr/>
          <p:nvPr/>
        </p:nvSpPr>
        <p:spPr>
          <a:xfrm>
            <a:off x="8053601" y="3360232"/>
            <a:ext cx="404037" cy="1927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/>
              <a:t>人员删除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6116370-CF01-4B36-E6E9-4521C27962E9}"/>
              </a:ext>
            </a:extLst>
          </p:cNvPr>
          <p:cNvSpPr/>
          <p:nvPr/>
        </p:nvSpPr>
        <p:spPr>
          <a:xfrm>
            <a:off x="9225427" y="3360231"/>
            <a:ext cx="404037" cy="1927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/>
              <a:t>信息更新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7964D20-C623-764C-F598-2A1F7AD43044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 flipH="1">
            <a:off x="2514950" y="2392326"/>
            <a:ext cx="738614" cy="9679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F662BF3-529B-9A7A-C03C-A1216B9BE210}"/>
              </a:ext>
            </a:extLst>
          </p:cNvPr>
          <p:cNvCxnSpPr>
            <a:cxnSpLocks/>
            <a:stCxn id="4" idx="2"/>
            <a:endCxn id="29" idx="0"/>
          </p:cNvCxnSpPr>
          <p:nvPr/>
        </p:nvCxnSpPr>
        <p:spPr>
          <a:xfrm flipH="1">
            <a:off x="3252140" y="2392326"/>
            <a:ext cx="1424" cy="9679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77D3FC8-3874-E9C2-AD86-10E94E8B5137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>
            <a:off x="3253564" y="2392326"/>
            <a:ext cx="735768" cy="9679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8944211-AC9D-534B-766F-400243BE748B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 flipH="1">
            <a:off x="5405536" y="2392326"/>
            <a:ext cx="495534" cy="9679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104415A1-D436-1ECC-4D1E-C5E36D4D5A98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>
            <a:off x="5901070" y="2392326"/>
            <a:ext cx="425389" cy="9679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B741094-7C67-BBAE-01FC-D5E2A6F2B96C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 flipH="1">
            <a:off x="7669707" y="2392326"/>
            <a:ext cx="878869" cy="9483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2E31170-8F60-0C3D-C99E-04BD80D8298B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 flipH="1">
            <a:off x="8255620" y="2392326"/>
            <a:ext cx="292956" cy="9679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FF0B004-0D62-AB79-217C-DAC3CECF4056}"/>
              </a:ext>
            </a:extLst>
          </p:cNvPr>
          <p:cNvCxnSpPr>
            <a:cxnSpLocks/>
            <a:stCxn id="8" idx="2"/>
            <a:endCxn id="36" idx="0"/>
          </p:cNvCxnSpPr>
          <p:nvPr/>
        </p:nvCxnSpPr>
        <p:spPr>
          <a:xfrm>
            <a:off x="8548576" y="2392326"/>
            <a:ext cx="878870" cy="9679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6FF3D13D-5BF1-3E9A-5E88-0E825F5504B7}"/>
              </a:ext>
            </a:extLst>
          </p:cNvPr>
          <p:cNvSpPr/>
          <p:nvPr/>
        </p:nvSpPr>
        <p:spPr>
          <a:xfrm>
            <a:off x="8639514" y="3360231"/>
            <a:ext cx="404037" cy="19270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/>
              <a:t>人员搜索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407659B-7E3D-6A7D-3B15-7C5A23D156C4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>
            <a:off x="8548576" y="2392326"/>
            <a:ext cx="292957" cy="9679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810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41D52F32-399A-D38F-83EC-F1E5A39101BB}"/>
              </a:ext>
            </a:extLst>
          </p:cNvPr>
          <p:cNvSpPr/>
          <p:nvPr/>
        </p:nvSpPr>
        <p:spPr>
          <a:xfrm>
            <a:off x="2241756" y="77972"/>
            <a:ext cx="9567472" cy="6627628"/>
          </a:xfrm>
          <a:prstGeom prst="rect">
            <a:avLst/>
          </a:prstGeom>
          <a:solidFill>
            <a:srgbClr val="EFEFE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48C77F-C734-EE68-3ADE-86DD1373C90C}"/>
              </a:ext>
            </a:extLst>
          </p:cNvPr>
          <p:cNvSpPr/>
          <p:nvPr/>
        </p:nvSpPr>
        <p:spPr>
          <a:xfrm>
            <a:off x="1751382" y="77972"/>
            <a:ext cx="489415" cy="66276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旋转目标检测系统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57BD26-A100-73C7-2D5A-D45E2DD46E26}"/>
              </a:ext>
            </a:extLst>
          </p:cNvPr>
          <p:cNvSpPr/>
          <p:nvPr/>
        </p:nvSpPr>
        <p:spPr>
          <a:xfrm>
            <a:off x="2375794" y="152399"/>
            <a:ext cx="511321" cy="207724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应用服务层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CA9E1D8-7076-F10F-E04A-F5D89C070F9C}"/>
              </a:ext>
            </a:extLst>
          </p:cNvPr>
          <p:cNvSpPr/>
          <p:nvPr/>
        </p:nvSpPr>
        <p:spPr>
          <a:xfrm>
            <a:off x="2371885" y="2611067"/>
            <a:ext cx="511321" cy="2236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算法引擎层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070502-EC4C-A1B9-E415-F30941DC42EE}"/>
              </a:ext>
            </a:extLst>
          </p:cNvPr>
          <p:cNvSpPr/>
          <p:nvPr/>
        </p:nvSpPr>
        <p:spPr>
          <a:xfrm>
            <a:off x="2373646" y="5063224"/>
            <a:ext cx="511321" cy="1539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数据管理层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D36FE2-60C6-CFCA-7A09-99090E96EA8B}"/>
              </a:ext>
            </a:extLst>
          </p:cNvPr>
          <p:cNvSpPr/>
          <p:nvPr/>
        </p:nvSpPr>
        <p:spPr>
          <a:xfrm>
            <a:off x="3310270" y="5063223"/>
            <a:ext cx="8335924" cy="151419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905A24-7E7E-268A-AD2F-AD8D453DFA7C}"/>
              </a:ext>
            </a:extLst>
          </p:cNvPr>
          <p:cNvSpPr/>
          <p:nvPr/>
        </p:nvSpPr>
        <p:spPr>
          <a:xfrm>
            <a:off x="9966769" y="5229778"/>
            <a:ext cx="1281570" cy="5556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Docker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AD1F811-06AC-CA3D-BF34-52753678051B}"/>
              </a:ext>
            </a:extLst>
          </p:cNvPr>
          <p:cNvSpPr/>
          <p:nvPr/>
        </p:nvSpPr>
        <p:spPr>
          <a:xfrm>
            <a:off x="8368296" y="5229778"/>
            <a:ext cx="1281570" cy="5556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Airflow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F88AF50-B853-51FC-2A60-37596EEB00F5}"/>
              </a:ext>
            </a:extLst>
          </p:cNvPr>
          <p:cNvSpPr/>
          <p:nvPr/>
        </p:nvSpPr>
        <p:spPr>
          <a:xfrm>
            <a:off x="6769822" y="5229778"/>
            <a:ext cx="1281570" cy="5556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Redis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F95FA4E-0B87-15BB-1AE6-B6E7EBAE3D3C}"/>
              </a:ext>
            </a:extLst>
          </p:cNvPr>
          <p:cNvSpPr/>
          <p:nvPr/>
        </p:nvSpPr>
        <p:spPr>
          <a:xfrm>
            <a:off x="3304101" y="2611372"/>
            <a:ext cx="8342093" cy="223601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4AE6CED-0310-6CA5-298D-67C1F2BC8F7C}"/>
              </a:ext>
            </a:extLst>
          </p:cNvPr>
          <p:cNvSpPr/>
          <p:nvPr/>
        </p:nvSpPr>
        <p:spPr>
          <a:xfrm>
            <a:off x="3366977" y="4211681"/>
            <a:ext cx="8123274" cy="5675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97B7464-843C-73DB-18B7-1C19F5677EDE}"/>
              </a:ext>
            </a:extLst>
          </p:cNvPr>
          <p:cNvSpPr txBox="1"/>
          <p:nvPr/>
        </p:nvSpPr>
        <p:spPr>
          <a:xfrm>
            <a:off x="3501657" y="4323360"/>
            <a:ext cx="214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深度学习框架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8FEF3E6-8628-453A-EB2B-8C025F4B71F7}"/>
              </a:ext>
            </a:extLst>
          </p:cNvPr>
          <p:cNvSpPr/>
          <p:nvPr/>
        </p:nvSpPr>
        <p:spPr>
          <a:xfrm>
            <a:off x="5434961" y="4280086"/>
            <a:ext cx="1708298" cy="4558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Pytorch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813BD5C-FC48-DE12-E673-846CC6D0FAA3}"/>
              </a:ext>
            </a:extLst>
          </p:cNvPr>
          <p:cNvSpPr/>
          <p:nvPr/>
        </p:nvSpPr>
        <p:spPr>
          <a:xfrm>
            <a:off x="9678261" y="4280086"/>
            <a:ext cx="1708298" cy="4558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TensorRT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72A7ABC-6B17-4912-069B-A9C4BCB1A16E}"/>
              </a:ext>
            </a:extLst>
          </p:cNvPr>
          <p:cNvSpPr/>
          <p:nvPr/>
        </p:nvSpPr>
        <p:spPr>
          <a:xfrm>
            <a:off x="3366977" y="2745582"/>
            <a:ext cx="8123273" cy="6567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基于动态阈值的样本选择与标签分配算法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4FB2359-283C-4ECC-BDF0-798D97D3954F}"/>
              </a:ext>
            </a:extLst>
          </p:cNvPr>
          <p:cNvSpPr/>
          <p:nvPr/>
        </p:nvSpPr>
        <p:spPr>
          <a:xfrm>
            <a:off x="3297645" y="152398"/>
            <a:ext cx="8348550" cy="2077247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6DDAAE9-DD58-1B9C-77D2-924C8C18C13A}"/>
              </a:ext>
            </a:extLst>
          </p:cNvPr>
          <p:cNvSpPr/>
          <p:nvPr/>
        </p:nvSpPr>
        <p:spPr>
          <a:xfrm>
            <a:off x="3418814" y="1605652"/>
            <a:ext cx="8116818" cy="56755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9904D26-E70C-24A3-0DEB-039DF5F5298D}"/>
              </a:ext>
            </a:extLst>
          </p:cNvPr>
          <p:cNvSpPr txBox="1"/>
          <p:nvPr/>
        </p:nvSpPr>
        <p:spPr>
          <a:xfrm>
            <a:off x="3450045" y="1730905"/>
            <a:ext cx="1428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Web</a:t>
            </a:r>
            <a:r>
              <a:rPr lang="zh-CN" altLang="en-US" sz="1400" b="1" dirty="0"/>
              <a:t>框架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E390EC6-C46E-63EA-9C3D-E1D64371EABC}"/>
              </a:ext>
            </a:extLst>
          </p:cNvPr>
          <p:cNvSpPr/>
          <p:nvPr/>
        </p:nvSpPr>
        <p:spPr>
          <a:xfrm>
            <a:off x="5396151" y="1688230"/>
            <a:ext cx="1259456" cy="45588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Vue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80FC8E0-BC06-ADD6-17AC-A4598DCB201B}"/>
              </a:ext>
            </a:extLst>
          </p:cNvPr>
          <p:cNvSpPr/>
          <p:nvPr/>
        </p:nvSpPr>
        <p:spPr>
          <a:xfrm>
            <a:off x="7423594" y="1682142"/>
            <a:ext cx="1309438" cy="45588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Django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4231E72-AE31-3150-3DE7-611516C533FC}"/>
              </a:ext>
            </a:extLst>
          </p:cNvPr>
          <p:cNvSpPr/>
          <p:nvPr/>
        </p:nvSpPr>
        <p:spPr>
          <a:xfrm>
            <a:off x="9501019" y="1682172"/>
            <a:ext cx="1309439" cy="45588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Channels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598CF42-3DB9-D14D-9097-8BEC7B183309}"/>
              </a:ext>
            </a:extLst>
          </p:cNvPr>
          <p:cNvSpPr/>
          <p:nvPr/>
        </p:nvSpPr>
        <p:spPr>
          <a:xfrm>
            <a:off x="3450045" y="214105"/>
            <a:ext cx="5713738" cy="135376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DBE645-E6DA-7D4A-AF49-49E57C912937}"/>
              </a:ext>
            </a:extLst>
          </p:cNvPr>
          <p:cNvSpPr txBox="1"/>
          <p:nvPr/>
        </p:nvSpPr>
        <p:spPr>
          <a:xfrm>
            <a:off x="3501657" y="598943"/>
            <a:ext cx="68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应用</a:t>
            </a:r>
            <a:endParaRPr lang="en-US" altLang="zh-CN" sz="1400" b="1" dirty="0"/>
          </a:p>
          <a:p>
            <a:r>
              <a:rPr lang="zh-CN" altLang="en-US" sz="1400" b="1" dirty="0"/>
              <a:t>能力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C86C535-D33E-E194-7118-F37D364C2AE5}"/>
              </a:ext>
            </a:extLst>
          </p:cNvPr>
          <p:cNvSpPr/>
          <p:nvPr/>
        </p:nvSpPr>
        <p:spPr>
          <a:xfrm>
            <a:off x="4159103" y="542509"/>
            <a:ext cx="4893646" cy="7405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旋转目标检测任务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3C24984-A3D0-1030-4467-417381228425}"/>
              </a:ext>
            </a:extLst>
          </p:cNvPr>
          <p:cNvSpPr/>
          <p:nvPr/>
        </p:nvSpPr>
        <p:spPr>
          <a:xfrm>
            <a:off x="3572874" y="5229778"/>
            <a:ext cx="1281570" cy="5556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MySQL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4DFE461-F390-9391-A8A8-7F8CEB0CF117}"/>
              </a:ext>
            </a:extLst>
          </p:cNvPr>
          <p:cNvSpPr/>
          <p:nvPr/>
        </p:nvSpPr>
        <p:spPr>
          <a:xfrm>
            <a:off x="5171348" y="5229778"/>
            <a:ext cx="1281570" cy="5556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MinIO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DF9F094-4BFF-18D6-A84A-08735507B118}"/>
              </a:ext>
            </a:extLst>
          </p:cNvPr>
          <p:cNvSpPr/>
          <p:nvPr/>
        </p:nvSpPr>
        <p:spPr>
          <a:xfrm>
            <a:off x="9235340" y="212721"/>
            <a:ext cx="2326495" cy="135376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DCA50F7-4FB9-EBF6-8AE2-CBCEF1724F70}"/>
              </a:ext>
            </a:extLst>
          </p:cNvPr>
          <p:cNvSpPr txBox="1"/>
          <p:nvPr/>
        </p:nvSpPr>
        <p:spPr>
          <a:xfrm>
            <a:off x="9211916" y="594448"/>
            <a:ext cx="68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基础服务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DF5F3B2-5210-1F0F-83A4-BD427451B1FF}"/>
              </a:ext>
            </a:extLst>
          </p:cNvPr>
          <p:cNvSpPr/>
          <p:nvPr/>
        </p:nvSpPr>
        <p:spPr>
          <a:xfrm>
            <a:off x="9868975" y="275305"/>
            <a:ext cx="1568334" cy="544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人员管理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F9F1EEE-25EB-7138-7080-637833AFEC45}"/>
              </a:ext>
            </a:extLst>
          </p:cNvPr>
          <p:cNvSpPr/>
          <p:nvPr/>
        </p:nvSpPr>
        <p:spPr>
          <a:xfrm>
            <a:off x="9860996" y="936119"/>
            <a:ext cx="1568334" cy="544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统计日志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C67017-D4E9-9066-9590-B6EAD0EF0E8D}"/>
              </a:ext>
            </a:extLst>
          </p:cNvPr>
          <p:cNvSpPr/>
          <p:nvPr/>
        </p:nvSpPr>
        <p:spPr>
          <a:xfrm>
            <a:off x="7556611" y="4280086"/>
            <a:ext cx="1708298" cy="4558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MMrotate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AFC9E3-3703-2859-FFA8-E50E2D198581}"/>
              </a:ext>
            </a:extLst>
          </p:cNvPr>
          <p:cNvSpPr/>
          <p:nvPr/>
        </p:nvSpPr>
        <p:spPr>
          <a:xfrm>
            <a:off x="3366977" y="3486273"/>
            <a:ext cx="8123273" cy="6567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基于背景信息挖掘与融合的旋转目标检测模型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B75043-7515-DEFA-A60B-2A195AA63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8" r="-515" b="19146"/>
          <a:stretch/>
        </p:blipFill>
        <p:spPr bwMode="auto">
          <a:xfrm>
            <a:off x="3853649" y="5937244"/>
            <a:ext cx="698686" cy="3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741027-0B35-C5BC-3B16-9B777167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84" y="5952021"/>
            <a:ext cx="1186298" cy="3251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D90B91-4D49-C3F1-28CF-5F5BF05C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507" y="5824106"/>
            <a:ext cx="695107" cy="5305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8D17CC-137B-A493-0184-A34CB019D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388" y="5958003"/>
            <a:ext cx="973540" cy="3800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B5E10C-9EA3-B8FF-AF2A-7DB73FA37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559" y="5838871"/>
            <a:ext cx="645715" cy="5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9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091906-791D-F2A0-ED67-7163CA35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96" y="262270"/>
            <a:ext cx="8286307" cy="62147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2FA0DC-B2E7-A644-4BED-CA743432E779}"/>
              </a:ext>
            </a:extLst>
          </p:cNvPr>
          <p:cNvSpPr txBox="1"/>
          <p:nvPr/>
        </p:nvSpPr>
        <p:spPr>
          <a:xfrm>
            <a:off x="118004" y="181646"/>
            <a:ext cx="394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系统图片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ACE473-F61A-A1ED-E8BF-7986B3C72855}"/>
              </a:ext>
            </a:extLst>
          </p:cNvPr>
          <p:cNvSpPr/>
          <p:nvPr/>
        </p:nvSpPr>
        <p:spPr>
          <a:xfrm rot="577461">
            <a:off x="6351181" y="3147237"/>
            <a:ext cx="1041991" cy="545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25F672-EB50-54F2-5937-01D2A5277DE1}"/>
              </a:ext>
            </a:extLst>
          </p:cNvPr>
          <p:cNvSpPr txBox="1"/>
          <p:nvPr/>
        </p:nvSpPr>
        <p:spPr>
          <a:xfrm>
            <a:off x="6312888" y="2678693"/>
            <a:ext cx="182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Insulator 0.865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25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9916A-3095-0E85-D915-FF2936E20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129BA0B-4902-7349-7FFC-32F7FBB7CCA6}"/>
              </a:ext>
            </a:extLst>
          </p:cNvPr>
          <p:cNvSpPr txBox="1"/>
          <p:nvPr/>
        </p:nvSpPr>
        <p:spPr>
          <a:xfrm>
            <a:off x="269358" y="212651"/>
            <a:ext cx="37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基于旋转区域建议的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RPN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流程图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F47836-1518-FB32-AA18-C6AA152A35DF}"/>
              </a:ext>
            </a:extLst>
          </p:cNvPr>
          <p:cNvSpPr/>
          <p:nvPr/>
        </p:nvSpPr>
        <p:spPr>
          <a:xfrm>
            <a:off x="3318778" y="3844295"/>
            <a:ext cx="1126824" cy="5459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多尺度特征图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91E512A-6418-A311-9BF1-7A2493EA84A8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4445602" y="4117279"/>
            <a:ext cx="310102" cy="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2E39195-FFAA-3AE3-E806-E07EB8DA32F7}"/>
              </a:ext>
            </a:extLst>
          </p:cNvPr>
          <p:cNvSpPr/>
          <p:nvPr/>
        </p:nvSpPr>
        <p:spPr>
          <a:xfrm>
            <a:off x="4755704" y="3844294"/>
            <a:ext cx="935251" cy="54597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旋转区域</a:t>
            </a:r>
            <a:endParaRPr lang="en-US" altLang="zh-CN" sz="1200" dirty="0"/>
          </a:p>
          <a:p>
            <a:pPr algn="ctr"/>
            <a:r>
              <a:rPr lang="zh-CN" altLang="en-US" sz="1200" dirty="0"/>
              <a:t>建议网络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1C7EB61-325C-EBA5-E837-43540C25399F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>
            <a:off x="5690955" y="4117279"/>
            <a:ext cx="297774" cy="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9CE3AD5E-B529-01A4-56ED-C5A96A648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447487"/>
              </p:ext>
            </p:extLst>
          </p:nvPr>
        </p:nvGraphicFramePr>
        <p:xfrm>
          <a:off x="5988729" y="3020000"/>
          <a:ext cx="2195998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3714">
                  <a:extLst>
                    <a:ext uri="{9D8B030D-6E8A-4147-A177-3AD203B41FA5}">
                      <a16:colId xmlns:a16="http://schemas.microsoft.com/office/drawing/2014/main" val="210099516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1936743068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326557809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92552530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3446617668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1567852468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4244633468"/>
                    </a:ext>
                  </a:extLst>
                </a:gridCol>
              </a:tblGrid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636595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3982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85818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484057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943138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9065"/>
                  </a:ext>
                </a:extLst>
              </a:tr>
            </a:tbl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B4BFB3C9-5A76-BF9D-6AF9-3C2A9BBC72A8}"/>
              </a:ext>
            </a:extLst>
          </p:cNvPr>
          <p:cNvSpPr/>
          <p:nvPr/>
        </p:nvSpPr>
        <p:spPr>
          <a:xfrm rot="1806643">
            <a:off x="6482407" y="3571475"/>
            <a:ext cx="354418" cy="1091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C36710A-E787-9688-453A-A0D638C6D270}"/>
              </a:ext>
            </a:extLst>
          </p:cNvPr>
          <p:cNvCxnSpPr>
            <a:cxnSpLocks/>
          </p:cNvCxnSpPr>
          <p:nvPr/>
        </p:nvCxnSpPr>
        <p:spPr>
          <a:xfrm>
            <a:off x="6542567" y="4678333"/>
            <a:ext cx="141767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>
            <a:extLst>
              <a:ext uri="{FF2B5EF4-FFF2-40B4-BE49-F238E27FC236}">
                <a16:creationId xmlns:a16="http://schemas.microsoft.com/office/drawing/2014/main" id="{D3161ABE-1004-71F2-0EAD-F217D5641401}"/>
              </a:ext>
            </a:extLst>
          </p:cNvPr>
          <p:cNvSpPr/>
          <p:nvPr/>
        </p:nvSpPr>
        <p:spPr>
          <a:xfrm rot="590036">
            <a:off x="6506574" y="4506424"/>
            <a:ext cx="201664" cy="345555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F027DFC-E55C-FBBC-14DF-5CFF224F94D1}"/>
                  </a:ext>
                </a:extLst>
              </p:cNvPr>
              <p:cNvSpPr txBox="1"/>
              <p:nvPr/>
            </p:nvSpPr>
            <p:spPr>
              <a:xfrm>
                <a:off x="6690588" y="4316819"/>
                <a:ext cx="3961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F027DFC-E55C-FBBC-14DF-5CFF224F9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588" y="4316819"/>
                <a:ext cx="396140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E83566E-357F-9CD8-F4BA-3ABA6B9793C4}"/>
                  </a:ext>
                </a:extLst>
              </p:cNvPr>
              <p:cNvSpPr txBox="1"/>
              <p:nvPr/>
            </p:nvSpPr>
            <p:spPr>
              <a:xfrm>
                <a:off x="6793369" y="3363743"/>
                <a:ext cx="3961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E83566E-357F-9CD8-F4BA-3ABA6B979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369" y="3363743"/>
                <a:ext cx="39614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74052C0-9BB2-E9E4-C513-7B661AB3A6AF}"/>
                  </a:ext>
                </a:extLst>
              </p:cNvPr>
              <p:cNvSpPr txBox="1"/>
              <p:nvPr/>
            </p:nvSpPr>
            <p:spPr>
              <a:xfrm>
                <a:off x="6197089" y="3770848"/>
                <a:ext cx="3961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74052C0-9BB2-E9E4-C513-7B661AB3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89" y="3770848"/>
                <a:ext cx="39614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A3A2C03-44C8-7E36-9D0D-E16E6C1CBD75}"/>
                  </a:ext>
                </a:extLst>
              </p:cNvPr>
              <p:cNvSpPr txBox="1"/>
              <p:nvPr/>
            </p:nvSpPr>
            <p:spPr>
              <a:xfrm>
                <a:off x="6793369" y="4017129"/>
                <a:ext cx="3961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A3A2C03-44C8-7E36-9D0D-E16E6C1CB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369" y="4017129"/>
                <a:ext cx="396140" cy="276999"/>
              </a:xfrm>
              <a:prstGeom prst="rect">
                <a:avLst/>
              </a:prstGeom>
              <a:blipFill>
                <a:blip r:embed="rId5"/>
                <a:stretch>
                  <a:fillRect r="-32308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椭圆 56">
            <a:extLst>
              <a:ext uri="{FF2B5EF4-FFF2-40B4-BE49-F238E27FC236}">
                <a16:creationId xmlns:a16="http://schemas.microsoft.com/office/drawing/2014/main" id="{4842399D-FED3-F583-194E-78CDCBF10E56}"/>
              </a:ext>
            </a:extLst>
          </p:cNvPr>
          <p:cNvSpPr/>
          <p:nvPr/>
        </p:nvSpPr>
        <p:spPr>
          <a:xfrm>
            <a:off x="6621291" y="4074581"/>
            <a:ext cx="93600" cy="932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4833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ECFE4-96CD-E634-7DD1-E25E0B56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95B989-9340-1E62-DA66-36C5211AD09A}"/>
              </a:ext>
            </a:extLst>
          </p:cNvPr>
          <p:cNvSpPr txBox="1"/>
          <p:nvPr/>
        </p:nvSpPr>
        <p:spPr>
          <a:xfrm>
            <a:off x="269358" y="212651"/>
            <a:ext cx="37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基于旋转区域建议的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RPN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流程图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24B9D3-3671-FE82-4378-B8448A6CDA10}"/>
              </a:ext>
            </a:extLst>
          </p:cNvPr>
          <p:cNvSpPr/>
          <p:nvPr/>
        </p:nvSpPr>
        <p:spPr>
          <a:xfrm>
            <a:off x="1064919" y="3874460"/>
            <a:ext cx="1403719" cy="39694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多尺度特征图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C2E24ED-55CC-33AB-17A5-7083916FCA9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2468638" y="4071870"/>
            <a:ext cx="396140" cy="106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5EC08CA-57F8-28D5-4F5D-013977F5117E}"/>
              </a:ext>
            </a:extLst>
          </p:cNvPr>
          <p:cNvSpPr/>
          <p:nvPr/>
        </p:nvSpPr>
        <p:spPr>
          <a:xfrm>
            <a:off x="2864778" y="3592336"/>
            <a:ext cx="2043109" cy="9590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旋转区域建议网络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5C93F3C-D347-8AD8-4F0D-86D22C7852A0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>
            <a:off x="4907887" y="4071870"/>
            <a:ext cx="353187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7C79CC40-1C70-BF4A-AC66-AE4DC752C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56128"/>
              </p:ext>
            </p:extLst>
          </p:nvPr>
        </p:nvGraphicFramePr>
        <p:xfrm>
          <a:off x="5261074" y="2974590"/>
          <a:ext cx="2195998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3714">
                  <a:extLst>
                    <a:ext uri="{9D8B030D-6E8A-4147-A177-3AD203B41FA5}">
                      <a16:colId xmlns:a16="http://schemas.microsoft.com/office/drawing/2014/main" val="210099516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1936743068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326557809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92552530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3446617668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1567852468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4244633468"/>
                    </a:ext>
                  </a:extLst>
                </a:gridCol>
              </a:tblGrid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636595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3982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85818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484057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943138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9065"/>
                  </a:ext>
                </a:extLst>
              </a:tr>
            </a:tbl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28DA99FF-8548-3581-9374-EA9950F79669}"/>
              </a:ext>
            </a:extLst>
          </p:cNvPr>
          <p:cNvSpPr/>
          <p:nvPr/>
        </p:nvSpPr>
        <p:spPr>
          <a:xfrm>
            <a:off x="6124810" y="3592336"/>
            <a:ext cx="354418" cy="106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EB12740-0F8F-1504-4C87-B91833AF335B}"/>
                  </a:ext>
                </a:extLst>
              </p:cNvPr>
              <p:cNvSpPr txBox="1"/>
              <p:nvPr/>
            </p:nvSpPr>
            <p:spPr>
              <a:xfrm>
                <a:off x="6101555" y="3226614"/>
                <a:ext cx="396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EB12740-0F8F-1504-4C87-B91833AF3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555" y="3226614"/>
                <a:ext cx="3961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37B3962-2C38-CFBB-BA4C-851E0E60A69F}"/>
                  </a:ext>
                </a:extLst>
              </p:cNvPr>
              <p:cNvSpPr txBox="1"/>
              <p:nvPr/>
            </p:nvSpPr>
            <p:spPr>
              <a:xfrm>
                <a:off x="5771623" y="3936079"/>
                <a:ext cx="396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37B3962-2C38-CFBB-BA4C-851E0E60A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623" y="3936079"/>
                <a:ext cx="3961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2E68B6EB-0E7A-24C8-D0B4-24C4F2CE4C7F}"/>
                  </a:ext>
                </a:extLst>
              </p:cNvPr>
              <p:cNvSpPr txBox="1"/>
              <p:nvPr/>
            </p:nvSpPr>
            <p:spPr>
              <a:xfrm>
                <a:off x="6436275" y="3874460"/>
                <a:ext cx="396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2E68B6EB-0E7A-24C8-D0B4-24C4F2CE4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75" y="3874460"/>
                <a:ext cx="396140" cy="369332"/>
              </a:xfrm>
              <a:prstGeom prst="rect">
                <a:avLst/>
              </a:prstGeom>
              <a:blipFill>
                <a:blip r:embed="rId4"/>
                <a:stretch>
                  <a:fillRect l="-4615" r="-87692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椭圆 56">
            <a:extLst>
              <a:ext uri="{FF2B5EF4-FFF2-40B4-BE49-F238E27FC236}">
                <a16:creationId xmlns:a16="http://schemas.microsoft.com/office/drawing/2014/main" id="{498DD75D-3C41-E8C5-1032-A053D10F50D1}"/>
              </a:ext>
            </a:extLst>
          </p:cNvPr>
          <p:cNvSpPr/>
          <p:nvPr/>
        </p:nvSpPr>
        <p:spPr>
          <a:xfrm>
            <a:off x="6263998" y="4038167"/>
            <a:ext cx="93600" cy="932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AE6664FF-7937-4A77-ED2B-EBC70717FE75}"/>
              </a:ext>
            </a:extLst>
          </p:cNvPr>
          <p:cNvCxnSpPr>
            <a:cxnSpLocks/>
          </p:cNvCxnSpPr>
          <p:nvPr/>
        </p:nvCxnSpPr>
        <p:spPr>
          <a:xfrm>
            <a:off x="7457072" y="4071869"/>
            <a:ext cx="353187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01F069F-53F5-4EDE-CF42-0FF1C2792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364998"/>
              </p:ext>
            </p:extLst>
          </p:nvPr>
        </p:nvGraphicFramePr>
        <p:xfrm>
          <a:off x="9246751" y="2974590"/>
          <a:ext cx="2195998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3714">
                  <a:extLst>
                    <a:ext uri="{9D8B030D-6E8A-4147-A177-3AD203B41FA5}">
                      <a16:colId xmlns:a16="http://schemas.microsoft.com/office/drawing/2014/main" val="210099516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1936743068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326557809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92552530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3446617668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1567852468"/>
                    </a:ext>
                  </a:extLst>
                </a:gridCol>
                <a:gridCol w="313714">
                  <a:extLst>
                    <a:ext uri="{9D8B030D-6E8A-4147-A177-3AD203B41FA5}">
                      <a16:colId xmlns:a16="http://schemas.microsoft.com/office/drawing/2014/main" val="4244633468"/>
                    </a:ext>
                  </a:extLst>
                </a:gridCol>
              </a:tblGrid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636595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3982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85818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484057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943138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9065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A0DAFD7C-8262-92A5-0221-52A05458BB21}"/>
              </a:ext>
            </a:extLst>
          </p:cNvPr>
          <p:cNvSpPr/>
          <p:nvPr/>
        </p:nvSpPr>
        <p:spPr>
          <a:xfrm rot="1603403">
            <a:off x="10110487" y="3592336"/>
            <a:ext cx="354418" cy="106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9433C6-5EFC-540F-8951-7E1AC751693C}"/>
                  </a:ext>
                </a:extLst>
              </p:cNvPr>
              <p:cNvSpPr txBox="1"/>
              <p:nvPr/>
            </p:nvSpPr>
            <p:spPr>
              <a:xfrm>
                <a:off x="10387850" y="3331160"/>
                <a:ext cx="39614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9433C6-5EFC-540F-8951-7E1AC7516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850" y="3331160"/>
                <a:ext cx="396140" cy="390748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948A28-8CE6-ED25-301E-BA1FFA01106B}"/>
                  </a:ext>
                </a:extLst>
              </p:cNvPr>
              <p:cNvSpPr txBox="1"/>
              <p:nvPr/>
            </p:nvSpPr>
            <p:spPr>
              <a:xfrm>
                <a:off x="9757300" y="3721908"/>
                <a:ext cx="39614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948A28-8CE6-ED25-301E-BA1FFA01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300" y="3721908"/>
                <a:ext cx="396140" cy="390748"/>
              </a:xfrm>
              <a:prstGeom prst="rect">
                <a:avLst/>
              </a:prstGeom>
              <a:blipFill>
                <a:blip r:embed="rId6"/>
                <a:stretch>
                  <a:fillRect r="-4615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F6FFF6-15E2-085F-3F4C-7B38DE6DD8C9}"/>
                  </a:ext>
                </a:extLst>
              </p:cNvPr>
              <p:cNvSpPr txBox="1"/>
              <p:nvPr/>
            </p:nvSpPr>
            <p:spPr>
              <a:xfrm>
                <a:off x="10465919" y="4045256"/>
                <a:ext cx="39614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F6FFF6-15E2-085F-3F4C-7B38DE6D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919" y="4045256"/>
                <a:ext cx="396140" cy="390748"/>
              </a:xfrm>
              <a:prstGeom prst="rect">
                <a:avLst/>
              </a:prstGeom>
              <a:blipFill>
                <a:blip r:embed="rId7"/>
                <a:stretch>
                  <a:fillRect l="-4615" r="-138462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>
            <a:extLst>
              <a:ext uri="{FF2B5EF4-FFF2-40B4-BE49-F238E27FC236}">
                <a16:creationId xmlns:a16="http://schemas.microsoft.com/office/drawing/2014/main" id="{4E0B11B3-2C83-2365-55EF-83697A7BA4D6}"/>
              </a:ext>
            </a:extLst>
          </p:cNvPr>
          <p:cNvSpPr/>
          <p:nvPr/>
        </p:nvSpPr>
        <p:spPr>
          <a:xfrm>
            <a:off x="10249675" y="4038167"/>
            <a:ext cx="93600" cy="932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97AFAB9-F6CC-E19A-6DF4-34ECAB172474}"/>
              </a:ext>
            </a:extLst>
          </p:cNvPr>
          <p:cNvCxnSpPr>
            <a:cxnSpLocks/>
          </p:cNvCxnSpPr>
          <p:nvPr/>
        </p:nvCxnSpPr>
        <p:spPr>
          <a:xfrm>
            <a:off x="10209372" y="4677161"/>
            <a:ext cx="997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形 14">
            <a:extLst>
              <a:ext uri="{FF2B5EF4-FFF2-40B4-BE49-F238E27FC236}">
                <a16:creationId xmlns:a16="http://schemas.microsoft.com/office/drawing/2014/main" id="{75BC86DF-0167-152E-03CD-A986E581756D}"/>
              </a:ext>
            </a:extLst>
          </p:cNvPr>
          <p:cNvSpPr/>
          <p:nvPr/>
        </p:nvSpPr>
        <p:spPr>
          <a:xfrm rot="307344">
            <a:off x="10179491" y="4507016"/>
            <a:ext cx="201664" cy="345555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2A53E7C-F8BB-0AA6-4F1F-423A0D19E194}"/>
                  </a:ext>
                </a:extLst>
              </p:cNvPr>
              <p:cNvSpPr txBox="1"/>
              <p:nvPr/>
            </p:nvSpPr>
            <p:spPr>
              <a:xfrm>
                <a:off x="10363505" y="4317411"/>
                <a:ext cx="396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2A53E7C-F8BB-0AA6-4F1F-423A0D19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505" y="4317411"/>
                <a:ext cx="3961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A88B86D0-4485-E67B-ACCB-E8FACB73A10D}"/>
              </a:ext>
            </a:extLst>
          </p:cNvPr>
          <p:cNvSpPr/>
          <p:nvPr/>
        </p:nvSpPr>
        <p:spPr>
          <a:xfrm>
            <a:off x="7810259" y="3860651"/>
            <a:ext cx="1083305" cy="39694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回归预测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A249000-DC06-C5C9-C4B3-5E343271D99D}"/>
              </a:ext>
            </a:extLst>
          </p:cNvPr>
          <p:cNvCxnSpPr>
            <a:cxnSpLocks/>
          </p:cNvCxnSpPr>
          <p:nvPr/>
        </p:nvCxnSpPr>
        <p:spPr>
          <a:xfrm>
            <a:off x="8893564" y="4071869"/>
            <a:ext cx="353187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9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E155E-CCD0-8458-3563-A1338156E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98E2915-1F54-2652-0B45-524E3C5A519B}"/>
              </a:ext>
            </a:extLst>
          </p:cNvPr>
          <p:cNvSpPr txBox="1"/>
          <p:nvPr/>
        </p:nvSpPr>
        <p:spPr>
          <a:xfrm>
            <a:off x="269358" y="212651"/>
            <a:ext cx="37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FCOSR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的算法流程图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96CB0DC-6C2B-85C3-54AA-3D248DC18FA5}"/>
              </a:ext>
            </a:extLst>
          </p:cNvPr>
          <p:cNvCxnSpPr>
            <a:cxnSpLocks/>
          </p:cNvCxnSpPr>
          <p:nvPr/>
        </p:nvCxnSpPr>
        <p:spPr>
          <a:xfrm flipV="1">
            <a:off x="2401122" y="4063621"/>
            <a:ext cx="1021279" cy="931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C1B3D9C9-8AF0-4555-0BD7-BD5B5D65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37" r="4794"/>
          <a:stretch/>
        </p:blipFill>
        <p:spPr>
          <a:xfrm>
            <a:off x="596044" y="3108915"/>
            <a:ext cx="2408831" cy="2106502"/>
          </a:xfrm>
          <a:prstGeom prst="rect">
            <a:avLst/>
          </a:prstGeom>
          <a:ln>
            <a:solidFill>
              <a:schemeClr val="accent4"/>
            </a:solidFill>
          </a:ln>
          <a:scene3d>
            <a:camera prst="isometricOffAxis2Right"/>
            <a:lightRig rig="threePt" dir="t"/>
          </a:scene3d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8DE315A1-0ADA-7022-723B-49F4CE9E6B63}"/>
              </a:ext>
            </a:extLst>
          </p:cNvPr>
          <p:cNvSpPr/>
          <p:nvPr/>
        </p:nvSpPr>
        <p:spPr>
          <a:xfrm>
            <a:off x="3422401" y="3453444"/>
            <a:ext cx="1004862" cy="123685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24EDD1F-3ED4-871C-D537-2795F93D82BB}"/>
              </a:ext>
            </a:extLst>
          </p:cNvPr>
          <p:cNvSpPr/>
          <p:nvPr/>
        </p:nvSpPr>
        <p:spPr>
          <a:xfrm>
            <a:off x="5104211" y="3012223"/>
            <a:ext cx="521109" cy="7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9E1EDF-657C-70AE-CE36-368B6DDE95F9}"/>
              </a:ext>
            </a:extLst>
          </p:cNvPr>
          <p:cNvSpPr/>
          <p:nvPr/>
        </p:nvSpPr>
        <p:spPr>
          <a:xfrm>
            <a:off x="5913817" y="2967499"/>
            <a:ext cx="521109" cy="7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C795470-4DF1-8CC8-EADE-2C2779BAB007}"/>
              </a:ext>
            </a:extLst>
          </p:cNvPr>
          <p:cNvSpPr/>
          <p:nvPr/>
        </p:nvSpPr>
        <p:spPr>
          <a:xfrm>
            <a:off x="6812983" y="2938179"/>
            <a:ext cx="521109" cy="7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D886E79-531B-A8A5-96B4-AD01084AFCF4}"/>
              </a:ext>
            </a:extLst>
          </p:cNvPr>
          <p:cNvSpPr/>
          <p:nvPr/>
        </p:nvSpPr>
        <p:spPr>
          <a:xfrm>
            <a:off x="5090739" y="4184927"/>
            <a:ext cx="521109" cy="7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C8AB8DC-0CEB-2976-F709-708DC264FD1D}"/>
              </a:ext>
            </a:extLst>
          </p:cNvPr>
          <p:cNvSpPr/>
          <p:nvPr/>
        </p:nvSpPr>
        <p:spPr>
          <a:xfrm>
            <a:off x="5914757" y="4165434"/>
            <a:ext cx="521109" cy="7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A04BBA6-6F21-A3FA-7A9E-709C49384FB9}"/>
              </a:ext>
            </a:extLst>
          </p:cNvPr>
          <p:cNvSpPr/>
          <p:nvPr/>
        </p:nvSpPr>
        <p:spPr>
          <a:xfrm>
            <a:off x="6812982" y="4172570"/>
            <a:ext cx="521109" cy="7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438DF25-B45F-5CDC-D7D7-A975C1810950}"/>
              </a:ext>
            </a:extLst>
          </p:cNvPr>
          <p:cNvSpPr/>
          <p:nvPr/>
        </p:nvSpPr>
        <p:spPr>
          <a:xfrm>
            <a:off x="4919331" y="2714847"/>
            <a:ext cx="2693582" cy="2927497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743CCEA6-1476-B2C5-7221-272014E4B6B3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348846" y="3997825"/>
            <a:ext cx="741893" cy="579435"/>
          </a:xfrm>
          <a:prstGeom prst="bentConnector3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9935B068-F500-0F8A-3D61-8540BEF46F31}"/>
              </a:ext>
            </a:extLst>
          </p:cNvPr>
          <p:cNvCxnSpPr>
            <a:cxnSpLocks/>
          </p:cNvCxnSpPr>
          <p:nvPr/>
        </p:nvCxnSpPr>
        <p:spPr>
          <a:xfrm flipV="1">
            <a:off x="4348846" y="3330512"/>
            <a:ext cx="762652" cy="667313"/>
          </a:xfrm>
          <a:prstGeom prst="bentConnector3">
            <a:avLst>
              <a:gd name="adj1" fmla="val 49071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6A63165B-A701-3023-3CCB-0436C7DFBACB}"/>
              </a:ext>
            </a:extLst>
          </p:cNvPr>
          <p:cNvCxnSpPr>
            <a:cxnSpLocks/>
          </p:cNvCxnSpPr>
          <p:nvPr/>
        </p:nvCxnSpPr>
        <p:spPr>
          <a:xfrm>
            <a:off x="5572527" y="3359832"/>
            <a:ext cx="341290" cy="0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2C35C98-9A40-1DBB-63DE-EA4D804594C0}"/>
              </a:ext>
            </a:extLst>
          </p:cNvPr>
          <p:cNvCxnSpPr>
            <a:cxnSpLocks/>
          </p:cNvCxnSpPr>
          <p:nvPr/>
        </p:nvCxnSpPr>
        <p:spPr>
          <a:xfrm>
            <a:off x="6393204" y="3359832"/>
            <a:ext cx="341290" cy="0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AC3BF6A-C61C-F7FE-A249-1A3D1A9A4B5E}"/>
              </a:ext>
            </a:extLst>
          </p:cNvPr>
          <p:cNvCxnSpPr>
            <a:cxnSpLocks/>
          </p:cNvCxnSpPr>
          <p:nvPr/>
        </p:nvCxnSpPr>
        <p:spPr>
          <a:xfrm>
            <a:off x="5572527" y="4568343"/>
            <a:ext cx="341290" cy="0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EF68B9A-12D3-80E9-60D6-9EF61BA6558B}"/>
              </a:ext>
            </a:extLst>
          </p:cNvPr>
          <p:cNvCxnSpPr>
            <a:cxnSpLocks/>
          </p:cNvCxnSpPr>
          <p:nvPr/>
        </p:nvCxnSpPr>
        <p:spPr>
          <a:xfrm>
            <a:off x="6393204" y="4557767"/>
            <a:ext cx="341290" cy="0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70E0318-019C-C0AB-2283-0966093608C9}"/>
                  </a:ext>
                </a:extLst>
              </p:cNvPr>
              <p:cNvSpPr txBox="1"/>
              <p:nvPr/>
            </p:nvSpPr>
            <p:spPr>
              <a:xfrm>
                <a:off x="5102653" y="3786622"/>
                <a:ext cx="13528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×256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70E0318-019C-C0AB-2283-09660936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653" y="3786622"/>
                <a:ext cx="1352816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6095DAE-5B09-880C-9A5A-CB6D51C370ED}"/>
                  </a:ext>
                </a:extLst>
              </p:cNvPr>
              <p:cNvSpPr txBox="1"/>
              <p:nvPr/>
            </p:nvSpPr>
            <p:spPr>
              <a:xfrm>
                <a:off x="5111498" y="4987418"/>
                <a:ext cx="13528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×256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6095DAE-5B09-880C-9A5A-CB6D51C37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498" y="4987418"/>
                <a:ext cx="1352816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C7F79FB-74C8-3E5A-B44D-48FD4A9AC042}"/>
                  </a:ext>
                </a:extLst>
              </p:cNvPr>
              <p:cNvSpPr txBox="1"/>
              <p:nvPr/>
            </p:nvSpPr>
            <p:spPr>
              <a:xfrm>
                <a:off x="6359333" y="3775531"/>
                <a:ext cx="13528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C7F79FB-74C8-3E5A-B44D-48FD4A9AC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333" y="3775531"/>
                <a:ext cx="135281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B4C954B-FD99-17EC-D60D-AFE815E2B8BE}"/>
                  </a:ext>
                </a:extLst>
              </p:cNvPr>
              <p:cNvSpPr txBox="1"/>
              <p:nvPr/>
            </p:nvSpPr>
            <p:spPr>
              <a:xfrm>
                <a:off x="6315739" y="4968924"/>
                <a:ext cx="13528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B4C954B-FD99-17EC-D60D-AFE815E2B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739" y="4968924"/>
                <a:ext cx="135281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75A840E1-5890-94C4-4359-AF029F252986}"/>
              </a:ext>
            </a:extLst>
          </p:cNvPr>
          <p:cNvCxnSpPr>
            <a:cxnSpLocks/>
          </p:cNvCxnSpPr>
          <p:nvPr/>
        </p:nvCxnSpPr>
        <p:spPr>
          <a:xfrm>
            <a:off x="5364765" y="3664168"/>
            <a:ext cx="156890" cy="204387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72EB656-3DAF-43CB-2357-D513F31991E2}"/>
              </a:ext>
            </a:extLst>
          </p:cNvPr>
          <p:cNvCxnSpPr>
            <a:cxnSpLocks/>
          </p:cNvCxnSpPr>
          <p:nvPr/>
        </p:nvCxnSpPr>
        <p:spPr>
          <a:xfrm>
            <a:off x="5409423" y="4821198"/>
            <a:ext cx="156890" cy="204387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C8769E7-DB65-2DA4-CD07-42338E784D06}"/>
              </a:ext>
            </a:extLst>
          </p:cNvPr>
          <p:cNvCxnSpPr>
            <a:cxnSpLocks/>
          </p:cNvCxnSpPr>
          <p:nvPr/>
        </p:nvCxnSpPr>
        <p:spPr>
          <a:xfrm flipH="1">
            <a:off x="5679466" y="4754395"/>
            <a:ext cx="202727" cy="27119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15E1F83B-C48D-9450-E099-E1C106E5143B}"/>
              </a:ext>
            </a:extLst>
          </p:cNvPr>
          <p:cNvCxnSpPr>
            <a:cxnSpLocks/>
          </p:cNvCxnSpPr>
          <p:nvPr/>
        </p:nvCxnSpPr>
        <p:spPr>
          <a:xfrm flipH="1">
            <a:off x="5696985" y="3596040"/>
            <a:ext cx="202727" cy="27119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5996D9A5-6F70-354B-6FFD-B754F82AA7CD}"/>
              </a:ext>
            </a:extLst>
          </p:cNvPr>
          <p:cNvCxnSpPr>
            <a:cxnSpLocks/>
          </p:cNvCxnSpPr>
          <p:nvPr/>
        </p:nvCxnSpPr>
        <p:spPr>
          <a:xfrm>
            <a:off x="7092638" y="3634024"/>
            <a:ext cx="2884" cy="188733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07DA672-2A80-D605-6C41-B9AA688555C8}"/>
              </a:ext>
            </a:extLst>
          </p:cNvPr>
          <p:cNvCxnSpPr>
            <a:cxnSpLocks/>
          </p:cNvCxnSpPr>
          <p:nvPr/>
        </p:nvCxnSpPr>
        <p:spPr>
          <a:xfrm>
            <a:off x="7109039" y="4866990"/>
            <a:ext cx="0" cy="16622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77FD928F-BA3D-3496-7C15-19874FBD9EFA}"/>
                  </a:ext>
                </a:extLst>
              </p:cNvPr>
              <p:cNvSpPr txBox="1"/>
              <p:nvPr/>
            </p:nvSpPr>
            <p:spPr>
              <a:xfrm>
                <a:off x="3044252" y="4866990"/>
                <a:ext cx="15942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𝑀𝑢𝑙𝑡𝑖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𝑚𝑎𝑝𝑠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/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𝑠𝑡𝑟𝑖𝑑𝑒</m:t>
                    </m:r>
                  </m:oMath>
                </a14:m>
                <a:r>
                  <a:rPr lang="zh-CN" altLang="en-US" sz="1200" b="0" i="1" dirty="0"/>
                  <a:t> </a:t>
                </a:r>
                <a:endParaRPr lang="en-US" altLang="zh-CN" sz="1200" b="0" i="1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77FD928F-BA3D-3496-7C15-19874FBD9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52" y="4866990"/>
                <a:ext cx="1594222" cy="646331"/>
              </a:xfrm>
              <a:prstGeom prst="rect">
                <a:avLst/>
              </a:prstGeom>
              <a:blipFill>
                <a:blip r:embed="rId7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98CE6987-060C-4E6F-2DD1-0262F3FB48A0}"/>
                  </a:ext>
                </a:extLst>
              </p:cNvPr>
              <p:cNvSpPr txBox="1"/>
              <p:nvPr/>
            </p:nvSpPr>
            <p:spPr>
              <a:xfrm>
                <a:off x="2133222" y="3745367"/>
                <a:ext cx="15942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𝐵𝑎𝑐𝑘𝑏𝑜𝑛𝑒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𝐹𝑃𝑁</m:t>
                      </m: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98CE6987-060C-4E6F-2DD1-0262F3FB4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222" y="3745367"/>
                <a:ext cx="159422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4852448C-B9DB-1F3E-13C7-4331DD9B6855}"/>
                  </a:ext>
                </a:extLst>
              </p:cNvPr>
              <p:cNvSpPr txBox="1"/>
              <p:nvPr/>
            </p:nvSpPr>
            <p:spPr>
              <a:xfrm>
                <a:off x="5637815" y="5296387"/>
                <a:ext cx="15942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𝑃𝑟𝑒𝑑𝑖𝑐𝑡𝑖𝑜𝑛𝑠</m:t>
                      </m:r>
                    </m:oMath>
                  </m:oMathPara>
                </a14:m>
                <a:endParaRPr lang="en-US" altLang="zh-CN" sz="1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4852448C-B9DB-1F3E-13C7-4331DD9B6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815" y="5296387"/>
                <a:ext cx="159422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CBB1443-E90E-E2B0-0484-59B29B3EF067}"/>
              </a:ext>
            </a:extLst>
          </p:cNvPr>
          <p:cNvCxnSpPr>
            <a:cxnSpLocks/>
          </p:cNvCxnSpPr>
          <p:nvPr/>
        </p:nvCxnSpPr>
        <p:spPr>
          <a:xfrm>
            <a:off x="7327265" y="3359832"/>
            <a:ext cx="611712" cy="0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947DCF17-C91A-3457-9536-874D054E5ACD}"/>
              </a:ext>
            </a:extLst>
          </p:cNvPr>
          <p:cNvCxnSpPr>
            <a:cxnSpLocks/>
          </p:cNvCxnSpPr>
          <p:nvPr/>
        </p:nvCxnSpPr>
        <p:spPr>
          <a:xfrm>
            <a:off x="7308488" y="4557767"/>
            <a:ext cx="611712" cy="0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335AF2C7-F97D-03FD-7B54-20C9FDF2A5A4}"/>
                  </a:ext>
                </a:extLst>
              </p:cNvPr>
              <p:cNvSpPr/>
              <p:nvPr/>
            </p:nvSpPr>
            <p:spPr>
              <a:xfrm>
                <a:off x="7938977" y="3162513"/>
                <a:ext cx="907311" cy="39463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335AF2C7-F97D-03FD-7B54-20C9FDF2A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977" y="3162513"/>
                <a:ext cx="907311" cy="3946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B495613-2DAC-857E-C8E1-54340C2525A4}"/>
                  </a:ext>
                </a:extLst>
              </p:cNvPr>
              <p:cNvSpPr/>
              <p:nvPr/>
            </p:nvSpPr>
            <p:spPr>
              <a:xfrm>
                <a:off x="7938976" y="4358734"/>
                <a:ext cx="907311" cy="39463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B495613-2DAC-857E-C8E1-54340C252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976" y="4358734"/>
                <a:ext cx="907311" cy="3946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62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5135-0244-A379-84B4-003482BE1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22BFBE9-4B1E-0AE5-09CD-FF2E7D8203A8}"/>
              </a:ext>
            </a:extLst>
          </p:cNvPr>
          <p:cNvSpPr txBox="1"/>
          <p:nvPr/>
        </p:nvSpPr>
        <p:spPr>
          <a:xfrm>
            <a:off x="269358" y="212651"/>
            <a:ext cx="37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锚框预测示意图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627CE06-6546-EE70-AFED-8C407EBF1313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>
            <a:off x="3018274" y="3681366"/>
            <a:ext cx="311889" cy="177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DC1D875-8AF9-0FD6-E7C3-DAD2609BEF8D}"/>
              </a:ext>
            </a:extLst>
          </p:cNvPr>
          <p:cNvSpPr/>
          <p:nvPr/>
        </p:nvSpPr>
        <p:spPr>
          <a:xfrm>
            <a:off x="3330163" y="3203607"/>
            <a:ext cx="1582079" cy="9590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网络模型预测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0FABE71F-EC69-3777-893C-581D2F7C6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287274"/>
              </p:ext>
            </p:extLst>
          </p:nvPr>
        </p:nvGraphicFramePr>
        <p:xfrm>
          <a:off x="458675" y="2401206"/>
          <a:ext cx="2559599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657">
                  <a:extLst>
                    <a:ext uri="{9D8B030D-6E8A-4147-A177-3AD203B41FA5}">
                      <a16:colId xmlns:a16="http://schemas.microsoft.com/office/drawing/2014/main" val="210099516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1936743068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326557809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92552530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3446617668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1567852468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4244633468"/>
                    </a:ext>
                  </a:extLst>
                </a:gridCol>
              </a:tblGrid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636595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3982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85818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484057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72051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943138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9065"/>
                  </a:ext>
                </a:extLst>
              </a:tr>
            </a:tbl>
          </a:graphicData>
        </a:graphic>
      </p:graphicFrame>
      <p:sp>
        <p:nvSpPr>
          <p:cNvPr id="57" name="椭圆 56">
            <a:extLst>
              <a:ext uri="{FF2B5EF4-FFF2-40B4-BE49-F238E27FC236}">
                <a16:creationId xmlns:a16="http://schemas.microsoft.com/office/drawing/2014/main" id="{CD0FEF45-C110-313C-8050-1D4C320EB99B}"/>
              </a:ext>
            </a:extLst>
          </p:cNvPr>
          <p:cNvSpPr/>
          <p:nvPr/>
        </p:nvSpPr>
        <p:spPr>
          <a:xfrm>
            <a:off x="1715859" y="3649761"/>
            <a:ext cx="93600" cy="932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E487BF-3BC0-9779-2B0A-D8128D70B030}"/>
              </a:ext>
            </a:extLst>
          </p:cNvPr>
          <p:cNvSpPr/>
          <p:nvPr/>
        </p:nvSpPr>
        <p:spPr>
          <a:xfrm>
            <a:off x="1623254" y="3263441"/>
            <a:ext cx="283535" cy="891368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BDD2D3-27EE-38A2-8A4D-7038C7BD701D}"/>
              </a:ext>
            </a:extLst>
          </p:cNvPr>
          <p:cNvSpPr/>
          <p:nvPr/>
        </p:nvSpPr>
        <p:spPr>
          <a:xfrm rot="2830707">
            <a:off x="1620891" y="3252610"/>
            <a:ext cx="283535" cy="891368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78C05B-519A-A505-E600-D5DD8A10D366}"/>
              </a:ext>
            </a:extLst>
          </p:cNvPr>
          <p:cNvSpPr/>
          <p:nvPr/>
        </p:nvSpPr>
        <p:spPr>
          <a:xfrm rot="18968559">
            <a:off x="1620890" y="3278603"/>
            <a:ext cx="283535" cy="891368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52927F-5A64-138B-E855-29DD4019AD44}"/>
              </a:ext>
            </a:extLst>
          </p:cNvPr>
          <p:cNvSpPr/>
          <p:nvPr/>
        </p:nvSpPr>
        <p:spPr>
          <a:xfrm>
            <a:off x="1540019" y="3489038"/>
            <a:ext cx="445276" cy="47049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AFD387-F74C-EF5D-EDC4-BA628A0E712C}"/>
              </a:ext>
            </a:extLst>
          </p:cNvPr>
          <p:cNvSpPr/>
          <p:nvPr/>
        </p:nvSpPr>
        <p:spPr>
          <a:xfrm rot="2642394">
            <a:off x="1540018" y="3473876"/>
            <a:ext cx="445276" cy="47049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696AE72-52DD-1152-9D81-0E16A4EACF83}"/>
                  </a:ext>
                </a:extLst>
              </p:cNvPr>
              <p:cNvSpPr txBox="1"/>
              <p:nvPr/>
            </p:nvSpPr>
            <p:spPr>
              <a:xfrm>
                <a:off x="362513" y="2495193"/>
                <a:ext cx="27519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𝐴𝑛𝑐h𝑜𝑟𝑠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696AE72-52DD-1152-9D81-0E16A4EAC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13" y="2495193"/>
                <a:ext cx="2751922" cy="646331"/>
              </a:xfrm>
              <a:prstGeom prst="rect">
                <a:avLst/>
              </a:prstGeom>
              <a:blipFill>
                <a:blip r:embed="rId2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34CCCBA-33E3-47B2-21AA-B5C35742A511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 flipV="1">
            <a:off x="4912242" y="3681367"/>
            <a:ext cx="334606" cy="177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6F2E985-2C53-9F12-C53C-7809D09E8F43}"/>
                  </a:ext>
                </a:extLst>
              </p:cNvPr>
              <p:cNvSpPr/>
              <p:nvPr/>
            </p:nvSpPr>
            <p:spPr>
              <a:xfrm>
                <a:off x="5246848" y="3201833"/>
                <a:ext cx="2784202" cy="95906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𝑃𝑟𝑒𝑑𝑖𝑐𝑡𝑖𝑜𝑛𝑠</m:t>
                      </m:r>
                    </m:oMath>
                  </m:oMathPara>
                </a14:m>
                <a:endParaRPr lang="en-US" altLang="zh-CN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6F2E985-2C53-9F12-C53C-7809D09E8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848" y="3201833"/>
                <a:ext cx="2784202" cy="959067"/>
              </a:xfrm>
              <a:prstGeom prst="rect">
                <a:avLst/>
              </a:prstGeom>
              <a:blipFill>
                <a:blip r:embed="rId3"/>
                <a:stretch>
                  <a:fillRect b="-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9A7C48-713F-4A61-C84B-A10787CD2418}"/>
                  </a:ext>
                </a:extLst>
              </p:cNvPr>
              <p:cNvSpPr txBox="1"/>
              <p:nvPr/>
            </p:nvSpPr>
            <p:spPr>
              <a:xfrm>
                <a:off x="8381855" y="2090319"/>
                <a:ext cx="2126511" cy="621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9A7C48-713F-4A61-C84B-A10787CD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55" y="2090319"/>
                <a:ext cx="2126511" cy="621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6AE2C6E-39CD-9D5A-DC0B-B6B90BDD28E6}"/>
                  </a:ext>
                </a:extLst>
              </p:cNvPr>
              <p:cNvSpPr txBox="1"/>
              <p:nvPr/>
            </p:nvSpPr>
            <p:spPr>
              <a:xfrm>
                <a:off x="8340262" y="2693169"/>
                <a:ext cx="2202016" cy="621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6AE2C6E-39CD-9D5A-DC0B-B6B90BDD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62" y="2693169"/>
                <a:ext cx="2202016" cy="621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257F24F-A086-F1DD-EC1C-1FB7A8B2D150}"/>
                  </a:ext>
                </a:extLst>
              </p:cNvPr>
              <p:cNvSpPr txBox="1"/>
              <p:nvPr/>
            </p:nvSpPr>
            <p:spPr>
              <a:xfrm>
                <a:off x="8340262" y="3306620"/>
                <a:ext cx="2305982" cy="61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257F24F-A086-F1DD-EC1C-1FB7A8B2D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62" y="3306620"/>
                <a:ext cx="2305982" cy="619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350C7DF-7AE5-D495-3657-32580F1D6DDF}"/>
                  </a:ext>
                </a:extLst>
              </p:cNvPr>
              <p:cNvSpPr txBox="1"/>
              <p:nvPr/>
            </p:nvSpPr>
            <p:spPr>
              <a:xfrm>
                <a:off x="8340262" y="3896882"/>
                <a:ext cx="2305982" cy="69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350C7DF-7AE5-D495-3657-32580F1D6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62" y="3896882"/>
                <a:ext cx="2305982" cy="691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左大括号 33">
            <a:extLst>
              <a:ext uri="{FF2B5EF4-FFF2-40B4-BE49-F238E27FC236}">
                <a16:creationId xmlns:a16="http://schemas.microsoft.com/office/drawing/2014/main" id="{301E0F18-BBC1-E158-077B-6F9FB8624A21}"/>
              </a:ext>
            </a:extLst>
          </p:cNvPr>
          <p:cNvSpPr/>
          <p:nvPr/>
        </p:nvSpPr>
        <p:spPr>
          <a:xfrm>
            <a:off x="8047249" y="2401206"/>
            <a:ext cx="318407" cy="2414195"/>
          </a:xfrm>
          <a:prstGeom prst="leftBrace">
            <a:avLst>
              <a:gd name="adj1" fmla="val 8333"/>
              <a:gd name="adj2" fmla="val 5113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58E7FAB-401B-53A6-8868-2DF18186AF12}"/>
                  </a:ext>
                </a:extLst>
              </p:cNvPr>
              <p:cNvSpPr txBox="1"/>
              <p:nvPr/>
            </p:nvSpPr>
            <p:spPr>
              <a:xfrm>
                <a:off x="8340262" y="4569624"/>
                <a:ext cx="303725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𝑛𝑜𝑟𝑚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58E7FAB-401B-53A6-8868-2DF18186A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62" y="4569624"/>
                <a:ext cx="3037253" cy="391902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5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22CC9-05D2-B00C-A426-9161CB2F4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394848D-44D8-2FA0-581E-6486E0E7B72E}"/>
              </a:ext>
            </a:extLst>
          </p:cNvPr>
          <p:cNvSpPr txBox="1"/>
          <p:nvPr/>
        </p:nvSpPr>
        <p:spPr>
          <a:xfrm>
            <a:off x="269358" y="212651"/>
            <a:ext cx="37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IoU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计算示意图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E1F3C3E-274E-74E3-300B-89D196640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401191"/>
              </p:ext>
            </p:extLst>
          </p:nvPr>
        </p:nvGraphicFramePr>
        <p:xfrm>
          <a:off x="2695337" y="2769598"/>
          <a:ext cx="2559599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657">
                  <a:extLst>
                    <a:ext uri="{9D8B030D-6E8A-4147-A177-3AD203B41FA5}">
                      <a16:colId xmlns:a16="http://schemas.microsoft.com/office/drawing/2014/main" val="210099516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1936743068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326557809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92552530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3446617668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1567852468"/>
                    </a:ext>
                  </a:extLst>
                </a:gridCol>
                <a:gridCol w="365657">
                  <a:extLst>
                    <a:ext uri="{9D8B030D-6E8A-4147-A177-3AD203B41FA5}">
                      <a16:colId xmlns:a16="http://schemas.microsoft.com/office/drawing/2014/main" val="4244633468"/>
                    </a:ext>
                  </a:extLst>
                </a:gridCol>
              </a:tblGrid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636595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3982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85818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484057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72051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943138"/>
                  </a:ext>
                </a:extLst>
              </a:tr>
              <a:tr h="32606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90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0A9F378-D5CC-2C74-5729-65BE8BE14D73}"/>
                  </a:ext>
                </a:extLst>
              </p:cNvPr>
              <p:cNvSpPr txBox="1"/>
              <p:nvPr/>
            </p:nvSpPr>
            <p:spPr>
              <a:xfrm>
                <a:off x="2904289" y="3402669"/>
                <a:ext cx="229695" cy="32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0A9F378-D5CC-2C74-5729-65BE8BE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289" y="3402669"/>
                <a:ext cx="229695" cy="325282"/>
              </a:xfrm>
              <a:prstGeom prst="rect">
                <a:avLst/>
              </a:prstGeom>
              <a:blipFill>
                <a:blip r:embed="rId2"/>
                <a:stretch>
                  <a:fillRect r="-68421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EA22EAB-E89C-6D35-194D-0DEB74C494EC}"/>
                  </a:ext>
                </a:extLst>
              </p:cNvPr>
              <p:cNvSpPr txBox="1"/>
              <p:nvPr/>
            </p:nvSpPr>
            <p:spPr>
              <a:xfrm>
                <a:off x="4227459" y="3402669"/>
                <a:ext cx="229695" cy="32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EA22EAB-E89C-6D35-194D-0DEB74C49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459" y="3402669"/>
                <a:ext cx="229695" cy="325282"/>
              </a:xfrm>
              <a:prstGeom prst="rect">
                <a:avLst/>
              </a:prstGeom>
              <a:blipFill>
                <a:blip r:embed="rId3"/>
                <a:stretch>
                  <a:fillRect r="-68421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4B90CE9-0CCB-D6EA-30E1-6550C897BC1F}"/>
                  </a:ext>
                </a:extLst>
              </p:cNvPr>
              <p:cNvSpPr txBox="1"/>
              <p:nvPr/>
            </p:nvSpPr>
            <p:spPr>
              <a:xfrm>
                <a:off x="2902012" y="4394300"/>
                <a:ext cx="229695" cy="32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4B90CE9-0CCB-D6EA-30E1-6550C897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012" y="4394300"/>
                <a:ext cx="229695" cy="325282"/>
              </a:xfrm>
              <a:prstGeom prst="rect">
                <a:avLst/>
              </a:prstGeom>
              <a:blipFill>
                <a:blip r:embed="rId4"/>
                <a:stretch>
                  <a:fillRect r="-60526"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973D5BD1-323C-5989-FD94-3CF5B67263A6}"/>
              </a:ext>
            </a:extLst>
          </p:cNvPr>
          <p:cNvSpPr/>
          <p:nvPr/>
        </p:nvSpPr>
        <p:spPr>
          <a:xfrm>
            <a:off x="3802325" y="3761229"/>
            <a:ext cx="654829" cy="648643"/>
          </a:xfrm>
          <a:custGeom>
            <a:avLst/>
            <a:gdLst>
              <a:gd name="connsiteX0" fmla="*/ 0 w 654829"/>
              <a:gd name="connsiteY0" fmla="*/ 0 h 648643"/>
              <a:gd name="connsiteX1" fmla="*/ 654829 w 654829"/>
              <a:gd name="connsiteY1" fmla="*/ 0 h 648643"/>
              <a:gd name="connsiteX2" fmla="*/ 654829 w 654829"/>
              <a:gd name="connsiteY2" fmla="*/ 648643 h 648643"/>
              <a:gd name="connsiteX3" fmla="*/ 0 w 654829"/>
              <a:gd name="connsiteY3" fmla="*/ 648643 h 648643"/>
              <a:gd name="connsiteX4" fmla="*/ 0 w 654829"/>
              <a:gd name="connsiteY4" fmla="*/ 0 h 64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829" h="648643">
                <a:moveTo>
                  <a:pt x="0" y="0"/>
                </a:moveTo>
                <a:lnTo>
                  <a:pt x="654829" y="0"/>
                </a:lnTo>
                <a:lnTo>
                  <a:pt x="654829" y="648643"/>
                </a:lnTo>
                <a:lnTo>
                  <a:pt x="0" y="64864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E5131BF-6D2F-EED4-7DF3-5C258262732D}"/>
              </a:ext>
            </a:extLst>
          </p:cNvPr>
          <p:cNvSpPr/>
          <p:nvPr/>
        </p:nvSpPr>
        <p:spPr>
          <a:xfrm>
            <a:off x="3802325" y="3282630"/>
            <a:ext cx="807229" cy="1536802"/>
          </a:xfrm>
          <a:custGeom>
            <a:avLst/>
            <a:gdLst>
              <a:gd name="connsiteX0" fmla="*/ 0 w 807229"/>
              <a:gd name="connsiteY0" fmla="*/ 0 h 1536802"/>
              <a:gd name="connsiteX1" fmla="*/ 807229 w 807229"/>
              <a:gd name="connsiteY1" fmla="*/ 0 h 1536802"/>
              <a:gd name="connsiteX2" fmla="*/ 807229 w 807229"/>
              <a:gd name="connsiteY2" fmla="*/ 1536802 h 1536802"/>
              <a:gd name="connsiteX3" fmla="*/ 0 w 807229"/>
              <a:gd name="connsiteY3" fmla="*/ 1536802 h 1536802"/>
              <a:gd name="connsiteX4" fmla="*/ 0 w 807229"/>
              <a:gd name="connsiteY4" fmla="*/ 1127241 h 1536802"/>
              <a:gd name="connsiteX5" fmla="*/ 654829 w 807229"/>
              <a:gd name="connsiteY5" fmla="*/ 1127241 h 1536802"/>
              <a:gd name="connsiteX6" fmla="*/ 654829 w 807229"/>
              <a:gd name="connsiteY6" fmla="*/ 478598 h 1536802"/>
              <a:gd name="connsiteX7" fmla="*/ 0 w 807229"/>
              <a:gd name="connsiteY7" fmla="*/ 478598 h 1536802"/>
              <a:gd name="connsiteX8" fmla="*/ 0 w 807229"/>
              <a:gd name="connsiteY8" fmla="*/ 0 h 153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229" h="1536802">
                <a:moveTo>
                  <a:pt x="0" y="0"/>
                </a:moveTo>
                <a:lnTo>
                  <a:pt x="807229" y="0"/>
                </a:lnTo>
                <a:lnTo>
                  <a:pt x="807229" y="1536802"/>
                </a:lnTo>
                <a:lnTo>
                  <a:pt x="0" y="1536802"/>
                </a:lnTo>
                <a:lnTo>
                  <a:pt x="0" y="1127241"/>
                </a:lnTo>
                <a:lnTo>
                  <a:pt x="654829" y="1127241"/>
                </a:lnTo>
                <a:lnTo>
                  <a:pt x="654829" y="478598"/>
                </a:lnTo>
                <a:lnTo>
                  <a:pt x="0" y="4785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4A651D12-D0BD-4A7C-DDC3-FD1B118F8DC2}"/>
              </a:ext>
            </a:extLst>
          </p:cNvPr>
          <p:cNvSpPr/>
          <p:nvPr/>
        </p:nvSpPr>
        <p:spPr>
          <a:xfrm>
            <a:off x="3091856" y="3761229"/>
            <a:ext cx="710469" cy="648643"/>
          </a:xfrm>
          <a:custGeom>
            <a:avLst/>
            <a:gdLst>
              <a:gd name="connsiteX0" fmla="*/ 0 w 623934"/>
              <a:gd name="connsiteY0" fmla="*/ 0 h 648643"/>
              <a:gd name="connsiteX1" fmla="*/ 623934 w 623934"/>
              <a:gd name="connsiteY1" fmla="*/ 0 h 648643"/>
              <a:gd name="connsiteX2" fmla="*/ 623934 w 623934"/>
              <a:gd name="connsiteY2" fmla="*/ 648643 h 648643"/>
              <a:gd name="connsiteX3" fmla="*/ 0 w 623934"/>
              <a:gd name="connsiteY3" fmla="*/ 648643 h 648643"/>
              <a:gd name="connsiteX4" fmla="*/ 0 w 623934"/>
              <a:gd name="connsiteY4" fmla="*/ 0 h 64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934" h="648643">
                <a:moveTo>
                  <a:pt x="0" y="0"/>
                </a:moveTo>
                <a:lnTo>
                  <a:pt x="623934" y="0"/>
                </a:lnTo>
                <a:lnTo>
                  <a:pt x="623934" y="648643"/>
                </a:lnTo>
                <a:lnTo>
                  <a:pt x="0" y="6486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355B82D-AA5C-7390-7227-B281D296D2EE}"/>
                  </a:ext>
                </a:extLst>
              </p:cNvPr>
              <p:cNvSpPr txBox="1"/>
              <p:nvPr/>
            </p:nvSpPr>
            <p:spPr>
              <a:xfrm>
                <a:off x="4112611" y="4394300"/>
                <a:ext cx="229695" cy="32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355B82D-AA5C-7390-7227-B281D296D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611" y="4394300"/>
                <a:ext cx="229695" cy="325282"/>
              </a:xfrm>
              <a:prstGeom prst="rect">
                <a:avLst/>
              </a:prstGeom>
              <a:blipFill>
                <a:blip r:embed="rId5"/>
                <a:stretch>
                  <a:fillRect r="-72973"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DCD9C5-B48B-B7C1-0EE5-791E2E8B78A7}"/>
                  </a:ext>
                </a:extLst>
              </p:cNvPr>
              <p:cNvSpPr txBox="1"/>
              <p:nvPr/>
            </p:nvSpPr>
            <p:spPr>
              <a:xfrm>
                <a:off x="4188812" y="3424487"/>
                <a:ext cx="229695" cy="32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DCD9C5-B48B-B7C1-0EE5-791E2E8B7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812" y="3424487"/>
                <a:ext cx="229695" cy="325282"/>
              </a:xfrm>
              <a:prstGeom prst="rect">
                <a:avLst/>
              </a:prstGeom>
              <a:blipFill>
                <a:blip r:embed="rId6"/>
                <a:stretch>
                  <a:fillRect r="-68421"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FB91A27-CB2A-1359-4BCC-6859CE7EF4B5}"/>
                  </a:ext>
                </a:extLst>
              </p:cNvPr>
              <p:cNvSpPr txBox="1"/>
              <p:nvPr/>
            </p:nvSpPr>
            <p:spPr>
              <a:xfrm>
                <a:off x="3559118" y="2989086"/>
                <a:ext cx="229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𝑎𝑛𝑐h𝑜𝑟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FB91A27-CB2A-1359-4BCC-6859CE7EF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118" y="2989086"/>
                <a:ext cx="229695" cy="307777"/>
              </a:xfrm>
              <a:prstGeom prst="rect">
                <a:avLst/>
              </a:prstGeom>
              <a:blipFill>
                <a:blip r:embed="rId7"/>
                <a:stretch>
                  <a:fillRect r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475FCE8-9AF4-391E-B0C1-64AB17DA04A7}"/>
                  </a:ext>
                </a:extLst>
              </p:cNvPr>
              <p:cNvSpPr txBox="1"/>
              <p:nvPr/>
            </p:nvSpPr>
            <p:spPr>
              <a:xfrm>
                <a:off x="4342306" y="2989086"/>
                <a:ext cx="229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𝑎𝑛𝑐h𝑜𝑟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475FCE8-9AF4-391E-B0C1-64AB17DA0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06" y="2989086"/>
                <a:ext cx="229695" cy="307777"/>
              </a:xfrm>
              <a:prstGeom prst="rect">
                <a:avLst/>
              </a:prstGeom>
              <a:blipFill>
                <a:blip r:embed="rId8"/>
                <a:stretch>
                  <a:fillRect r="-20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B9ACDF4-F63D-9AAD-D172-52033ABFBC76}"/>
                  </a:ext>
                </a:extLst>
              </p:cNvPr>
              <p:cNvSpPr txBox="1"/>
              <p:nvPr/>
            </p:nvSpPr>
            <p:spPr>
              <a:xfrm>
                <a:off x="3527126" y="4819432"/>
                <a:ext cx="229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𝑎𝑛𝑐h𝑜𝑟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B9ACDF4-F63D-9AAD-D172-52033ABF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126" y="4819432"/>
                <a:ext cx="229695" cy="307777"/>
              </a:xfrm>
              <a:prstGeom prst="rect">
                <a:avLst/>
              </a:prstGeom>
              <a:blipFill>
                <a:blip r:embed="rId9"/>
                <a:stretch>
                  <a:fillRect r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D52865D-79F0-D227-5BCA-D6BA25D12A47}"/>
                  </a:ext>
                </a:extLst>
              </p:cNvPr>
              <p:cNvSpPr txBox="1"/>
              <p:nvPr/>
            </p:nvSpPr>
            <p:spPr>
              <a:xfrm>
                <a:off x="4350527" y="4805199"/>
                <a:ext cx="229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𝑎𝑛𝑐h𝑜𝑟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D52865D-79F0-D227-5BCA-D6BA25D12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527" y="4805199"/>
                <a:ext cx="229695" cy="307777"/>
              </a:xfrm>
              <a:prstGeom prst="rect">
                <a:avLst/>
              </a:prstGeom>
              <a:blipFill>
                <a:blip r:embed="rId10"/>
                <a:stretch>
                  <a:fillRect r="-20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22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D6936-127F-90B2-FCB4-78A2454BC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BCA3B67-4632-7F04-F969-1A834F47111B}"/>
              </a:ext>
            </a:extLst>
          </p:cNvPr>
          <p:cNvSpPr txBox="1"/>
          <p:nvPr/>
        </p:nvSpPr>
        <p:spPr>
          <a:xfrm>
            <a:off x="269358" y="212651"/>
            <a:ext cx="3774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传统轴向卷积与旋转卷积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ABC74886-CF2A-6511-76DD-D161AB44E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306769"/>
              </p:ext>
            </p:extLst>
          </p:nvPr>
        </p:nvGraphicFramePr>
        <p:xfrm>
          <a:off x="2223679" y="2148839"/>
          <a:ext cx="2922480" cy="2923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4496">
                  <a:extLst>
                    <a:ext uri="{9D8B030D-6E8A-4147-A177-3AD203B41FA5}">
                      <a16:colId xmlns:a16="http://schemas.microsoft.com/office/drawing/2014/main" val="210099516"/>
                    </a:ext>
                  </a:extLst>
                </a:gridCol>
                <a:gridCol w="584496">
                  <a:extLst>
                    <a:ext uri="{9D8B030D-6E8A-4147-A177-3AD203B41FA5}">
                      <a16:colId xmlns:a16="http://schemas.microsoft.com/office/drawing/2014/main" val="1936743068"/>
                    </a:ext>
                  </a:extLst>
                </a:gridCol>
                <a:gridCol w="584496">
                  <a:extLst>
                    <a:ext uri="{9D8B030D-6E8A-4147-A177-3AD203B41FA5}">
                      <a16:colId xmlns:a16="http://schemas.microsoft.com/office/drawing/2014/main" val="326557809"/>
                    </a:ext>
                  </a:extLst>
                </a:gridCol>
                <a:gridCol w="584496">
                  <a:extLst>
                    <a:ext uri="{9D8B030D-6E8A-4147-A177-3AD203B41FA5}">
                      <a16:colId xmlns:a16="http://schemas.microsoft.com/office/drawing/2014/main" val="92552530"/>
                    </a:ext>
                  </a:extLst>
                </a:gridCol>
                <a:gridCol w="584496">
                  <a:extLst>
                    <a:ext uri="{9D8B030D-6E8A-4147-A177-3AD203B41FA5}">
                      <a16:colId xmlns:a16="http://schemas.microsoft.com/office/drawing/2014/main" val="3446617668"/>
                    </a:ext>
                  </a:extLst>
                </a:gridCol>
              </a:tblGrid>
              <a:tr h="5846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636595"/>
                  </a:ext>
                </a:extLst>
              </a:tr>
              <a:tr h="5846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3982"/>
                  </a:ext>
                </a:extLst>
              </a:tr>
              <a:tr h="584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85818"/>
                  </a:ext>
                </a:extLst>
              </a:tr>
              <a:tr h="584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484057"/>
                  </a:ext>
                </a:extLst>
              </a:tr>
              <a:tr h="584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72051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E7326356-D30B-9298-0778-CF05DE382EA9}"/>
              </a:ext>
            </a:extLst>
          </p:cNvPr>
          <p:cNvSpPr/>
          <p:nvPr/>
        </p:nvSpPr>
        <p:spPr>
          <a:xfrm>
            <a:off x="3076353" y="3040912"/>
            <a:ext cx="1176670" cy="1226288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5ED2BF-D0AA-A685-E562-64744E8CBA7D}"/>
              </a:ext>
            </a:extLst>
          </p:cNvPr>
          <p:cNvSpPr/>
          <p:nvPr/>
        </p:nvSpPr>
        <p:spPr>
          <a:xfrm>
            <a:off x="2967514" y="2937936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54E34AC-C759-376E-16BE-5CF29E57ABD4}"/>
              </a:ext>
            </a:extLst>
          </p:cNvPr>
          <p:cNvSpPr/>
          <p:nvPr/>
        </p:nvSpPr>
        <p:spPr>
          <a:xfrm>
            <a:off x="3602118" y="2929368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741EFB-36CB-6636-B79A-6F9E840F4FD8}"/>
              </a:ext>
            </a:extLst>
          </p:cNvPr>
          <p:cNvSpPr/>
          <p:nvPr/>
        </p:nvSpPr>
        <p:spPr>
          <a:xfrm>
            <a:off x="4158138" y="2937936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8EC04AF-B90F-21C3-B20C-4A0290A9E178}"/>
              </a:ext>
            </a:extLst>
          </p:cNvPr>
          <p:cNvSpPr/>
          <p:nvPr/>
        </p:nvSpPr>
        <p:spPr>
          <a:xfrm>
            <a:off x="2975051" y="3493089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E14FB26-26E3-D176-00AD-EAFD9CF89FD7}"/>
              </a:ext>
            </a:extLst>
          </p:cNvPr>
          <p:cNvSpPr/>
          <p:nvPr/>
        </p:nvSpPr>
        <p:spPr>
          <a:xfrm>
            <a:off x="3580268" y="3493089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190AA38-191D-F31D-8D75-310A0AC20F41}"/>
              </a:ext>
            </a:extLst>
          </p:cNvPr>
          <p:cNvSpPr/>
          <p:nvPr/>
        </p:nvSpPr>
        <p:spPr>
          <a:xfrm>
            <a:off x="4145023" y="3493089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1D785E3-3410-D977-ED94-F7DD2388DA8A}"/>
              </a:ext>
            </a:extLst>
          </p:cNvPr>
          <p:cNvSpPr/>
          <p:nvPr/>
        </p:nvSpPr>
        <p:spPr>
          <a:xfrm>
            <a:off x="2988388" y="4159200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F3CEC55-BD1A-511B-CCF4-2E7144ED5979}"/>
              </a:ext>
            </a:extLst>
          </p:cNvPr>
          <p:cNvSpPr/>
          <p:nvPr/>
        </p:nvSpPr>
        <p:spPr>
          <a:xfrm>
            <a:off x="3602118" y="4159200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5C015F3-FC01-882A-44F4-2F8665193462}"/>
              </a:ext>
            </a:extLst>
          </p:cNvPr>
          <p:cNvSpPr/>
          <p:nvPr/>
        </p:nvSpPr>
        <p:spPr>
          <a:xfrm>
            <a:off x="4132715" y="4162744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F0E1CE38-D778-8F6B-9C02-9580A02FA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126914"/>
              </p:ext>
            </p:extLst>
          </p:nvPr>
        </p:nvGraphicFramePr>
        <p:xfrm>
          <a:off x="5348762" y="2148839"/>
          <a:ext cx="2922480" cy="2923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4496">
                  <a:extLst>
                    <a:ext uri="{9D8B030D-6E8A-4147-A177-3AD203B41FA5}">
                      <a16:colId xmlns:a16="http://schemas.microsoft.com/office/drawing/2014/main" val="210099516"/>
                    </a:ext>
                  </a:extLst>
                </a:gridCol>
                <a:gridCol w="584496">
                  <a:extLst>
                    <a:ext uri="{9D8B030D-6E8A-4147-A177-3AD203B41FA5}">
                      <a16:colId xmlns:a16="http://schemas.microsoft.com/office/drawing/2014/main" val="1936743068"/>
                    </a:ext>
                  </a:extLst>
                </a:gridCol>
                <a:gridCol w="584496">
                  <a:extLst>
                    <a:ext uri="{9D8B030D-6E8A-4147-A177-3AD203B41FA5}">
                      <a16:colId xmlns:a16="http://schemas.microsoft.com/office/drawing/2014/main" val="326557809"/>
                    </a:ext>
                  </a:extLst>
                </a:gridCol>
                <a:gridCol w="584496">
                  <a:extLst>
                    <a:ext uri="{9D8B030D-6E8A-4147-A177-3AD203B41FA5}">
                      <a16:colId xmlns:a16="http://schemas.microsoft.com/office/drawing/2014/main" val="92552530"/>
                    </a:ext>
                  </a:extLst>
                </a:gridCol>
                <a:gridCol w="584496">
                  <a:extLst>
                    <a:ext uri="{9D8B030D-6E8A-4147-A177-3AD203B41FA5}">
                      <a16:colId xmlns:a16="http://schemas.microsoft.com/office/drawing/2014/main" val="3446617668"/>
                    </a:ext>
                  </a:extLst>
                </a:gridCol>
              </a:tblGrid>
              <a:tr h="5846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636595"/>
                  </a:ext>
                </a:extLst>
              </a:tr>
              <a:tr h="5846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3982"/>
                  </a:ext>
                </a:extLst>
              </a:tr>
              <a:tr h="584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85818"/>
                  </a:ext>
                </a:extLst>
              </a:tr>
              <a:tr h="584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484057"/>
                  </a:ext>
                </a:extLst>
              </a:tr>
              <a:tr h="584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72051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7BDBD9EE-F3B6-E25B-2E61-98D8C4FA40CE}"/>
              </a:ext>
            </a:extLst>
          </p:cNvPr>
          <p:cNvSpPr/>
          <p:nvPr/>
        </p:nvSpPr>
        <p:spPr>
          <a:xfrm rot="2458335">
            <a:off x="6202940" y="3036887"/>
            <a:ext cx="1176670" cy="122628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956460D-2603-D495-FBAA-C5823524EEE6}"/>
              </a:ext>
            </a:extLst>
          </p:cNvPr>
          <p:cNvSpPr/>
          <p:nvPr/>
        </p:nvSpPr>
        <p:spPr>
          <a:xfrm rot="2458335">
            <a:off x="6637173" y="2696567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ECAF71A-D490-DD6A-3199-5532FE30D0F0}"/>
              </a:ext>
            </a:extLst>
          </p:cNvPr>
          <p:cNvSpPr/>
          <p:nvPr/>
        </p:nvSpPr>
        <p:spPr>
          <a:xfrm rot="2458335">
            <a:off x="7121934" y="3106203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89F78C5-7F64-7842-B7EE-E1BAD2F6ED7E}"/>
              </a:ext>
            </a:extLst>
          </p:cNvPr>
          <p:cNvSpPr/>
          <p:nvPr/>
        </p:nvSpPr>
        <p:spPr>
          <a:xfrm rot="2458335">
            <a:off x="7536126" y="3477251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B2E05AC-B53C-2F23-E714-B956CC82337F}"/>
              </a:ext>
            </a:extLst>
          </p:cNvPr>
          <p:cNvSpPr/>
          <p:nvPr/>
        </p:nvSpPr>
        <p:spPr>
          <a:xfrm rot="2458335">
            <a:off x="6278853" y="3120664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3C647A4-5166-0487-8E06-A335E08B83D0}"/>
              </a:ext>
            </a:extLst>
          </p:cNvPr>
          <p:cNvSpPr/>
          <p:nvPr/>
        </p:nvSpPr>
        <p:spPr>
          <a:xfrm rot="2458335">
            <a:off x="6735808" y="3517501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125C9BD-E9FC-5ED9-E9AB-A889BDB72337}"/>
              </a:ext>
            </a:extLst>
          </p:cNvPr>
          <p:cNvSpPr/>
          <p:nvPr/>
        </p:nvSpPr>
        <p:spPr>
          <a:xfrm rot="2458335">
            <a:off x="7162214" y="3887807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06A8E20-B3A5-80AE-D154-418E081AD7C0}"/>
              </a:ext>
            </a:extLst>
          </p:cNvPr>
          <p:cNvSpPr/>
          <p:nvPr/>
        </p:nvSpPr>
        <p:spPr>
          <a:xfrm rot="2458335">
            <a:off x="5852158" y="3632341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8052DC6-B701-8682-D8AE-95BB1F18FA01}"/>
              </a:ext>
            </a:extLst>
          </p:cNvPr>
          <p:cNvSpPr/>
          <p:nvPr/>
        </p:nvSpPr>
        <p:spPr>
          <a:xfrm rot="2458335">
            <a:off x="6315541" y="4034760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ADE7A6B-69D8-2328-0D5F-F1297726EC57}"/>
              </a:ext>
            </a:extLst>
          </p:cNvPr>
          <p:cNvSpPr/>
          <p:nvPr/>
        </p:nvSpPr>
        <p:spPr>
          <a:xfrm rot="2458335">
            <a:off x="6713832" y="4385345"/>
            <a:ext cx="216000" cy="21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4F91E98-6A3A-29DA-834C-1FBC40D7EF18}"/>
              </a:ext>
            </a:extLst>
          </p:cNvPr>
          <p:cNvSpPr/>
          <p:nvPr/>
        </p:nvSpPr>
        <p:spPr>
          <a:xfrm>
            <a:off x="6191107" y="3044082"/>
            <a:ext cx="1176670" cy="1226288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135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8016</TotalTime>
  <Words>905</Words>
  <Application>Microsoft Office PowerPoint</Application>
  <PresentationFormat>宽屏</PresentationFormat>
  <Paragraphs>373</Paragraphs>
  <Slides>37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等线</vt:lpstr>
      <vt:lpstr>等线 Light</vt:lpstr>
      <vt:lpstr>黑体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圣义 申</dc:creator>
  <cp:lastModifiedBy>圣义 申</cp:lastModifiedBy>
  <cp:revision>328</cp:revision>
  <dcterms:created xsi:type="dcterms:W3CDTF">2024-11-01T06:48:35Z</dcterms:created>
  <dcterms:modified xsi:type="dcterms:W3CDTF">2025-05-22T03:36:45Z</dcterms:modified>
</cp:coreProperties>
</file>